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94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417F5B1-F631-48D9-913D-800225CE1CE7}" type="datetimeFigureOut">
              <a:rPr lang="en-US" smtClean="0"/>
              <a:t>6/6/2013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121F056-2AB6-481C-A75F-625367C8B572}"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7F5B1-F631-48D9-913D-800225CE1CE7}" type="datetimeFigureOut">
              <a:rPr lang="en-US" smtClean="0"/>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1F056-2AB6-481C-A75F-625367C8B572}"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7F5B1-F631-48D9-913D-800225CE1CE7}" type="datetimeFigureOut">
              <a:rPr lang="en-US" smtClean="0"/>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1F056-2AB6-481C-A75F-625367C8B572}"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648200" y="35859"/>
            <a:ext cx="4038600" cy="573741"/>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14400"/>
            <a:ext cx="8305800" cy="5791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9653461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17F5B1-F631-48D9-913D-800225CE1CE7}" type="datetimeFigureOut">
              <a:rPr lang="en-US" smtClean="0"/>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1F056-2AB6-481C-A75F-625367C8B572}"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17F5B1-F631-48D9-913D-800225CE1CE7}" type="datetimeFigureOut">
              <a:rPr lang="en-US" smtClean="0"/>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1F056-2AB6-481C-A75F-625367C8B572}"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417F5B1-F631-48D9-913D-800225CE1CE7}" type="datetimeFigureOut">
              <a:rPr lang="en-US" smtClean="0"/>
              <a:t>6/6/2013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1F056-2AB6-481C-A75F-625367C8B572}"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17F5B1-F631-48D9-913D-800225CE1CE7}" type="datetimeFigureOut">
              <a:rPr lang="en-US" smtClean="0"/>
              <a:t>6/6/2013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21F056-2AB6-481C-A75F-625367C8B572}"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17F5B1-F631-48D9-913D-800225CE1CE7}" type="datetimeFigureOut">
              <a:rPr lang="en-US" smtClean="0"/>
              <a:t>6/6/2013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21F056-2AB6-481C-A75F-625367C8B572}"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7F5B1-F631-48D9-913D-800225CE1CE7}" type="datetimeFigureOut">
              <a:rPr lang="en-US" smtClean="0"/>
              <a:t>6/6/2013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21F056-2AB6-481C-A75F-625367C8B572}"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417F5B1-F631-48D9-913D-800225CE1CE7}" type="datetimeFigureOut">
              <a:rPr lang="en-US" smtClean="0"/>
              <a:t>6/6/2013</a:t>
            </a:fld>
            <a:endParaRPr lang="en-US"/>
          </a:p>
        </p:txBody>
      </p:sp>
      <p:sp>
        <p:nvSpPr>
          <p:cNvPr id="7" name="Slide Number Placeholder 6"/>
          <p:cNvSpPr>
            <a:spLocks noGrp="1"/>
          </p:cNvSpPr>
          <p:nvPr>
            <p:ph type="sldNum" sz="quarter" idx="12"/>
          </p:nvPr>
        </p:nvSpPr>
        <p:spPr/>
        <p:txBody>
          <a:bodyPr/>
          <a:lstStyle/>
          <a:p>
            <a:fld id="{2121F056-2AB6-481C-A75F-625367C8B572}"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7F5B1-F631-48D9-913D-800225CE1CE7}" type="datetimeFigureOut">
              <a:rPr lang="en-US" smtClean="0"/>
              <a:t>6/6/2013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2121F056-2AB6-481C-A75F-625367C8B572}"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417F5B1-F631-48D9-913D-800225CE1CE7}" type="datetimeFigureOut">
              <a:rPr lang="en-US" smtClean="0"/>
              <a:t>6/6/2013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121F056-2AB6-481C-A75F-625367C8B57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6670"/>
            <a:ext cx="4038600" cy="599421"/>
          </a:xfrm>
        </p:spPr>
        <p:txBody>
          <a:bodyPr>
            <a:normAutofit fontScale="90000"/>
          </a:bodyPr>
          <a:lstStyle/>
          <a:p>
            <a:pPr marR="0" rtl="0"/>
            <a:r>
              <a:rPr lang="en-US" b="1" i="0" u="none" strike="noStrike" baseline="0" dirty="0" smtClean="0">
                <a:latin typeface="Calibri"/>
              </a:rPr>
              <a:t>COUNSEL</a:t>
            </a:r>
            <a:endParaRPr lang="en-US" b="1" i="0" u="none" strike="noStrike" baseline="0" dirty="0" smtClean="0">
              <a:latin typeface="Calibri"/>
            </a:endParaRPr>
          </a:p>
        </p:txBody>
      </p:sp>
      <p:sp>
        <p:nvSpPr>
          <p:cNvPr id="3" name="Text Placeholder 2"/>
          <p:cNvSpPr>
            <a:spLocks noGrp="1"/>
          </p:cNvSpPr>
          <p:nvPr>
            <p:ph type="body" idx="1"/>
          </p:nvPr>
        </p:nvSpPr>
        <p:spPr/>
        <p:txBody>
          <a:bodyPr>
            <a:normAutofit fontScale="92500" lnSpcReduction="20000"/>
          </a:bodyPr>
          <a:lstStyle/>
          <a:p>
            <a:pPr marL="68580" marR="0" lvl="0" indent="0" rtl="0">
              <a:buNone/>
            </a:pPr>
            <a:r>
              <a:rPr lang="en-US" b="0" i="0" u="none" strike="noStrike" baseline="0" dirty="0" smtClean="0">
                <a:latin typeface="Calibri"/>
              </a:rPr>
              <a:t>Wise people listen to counsel</a:t>
            </a:r>
          </a:p>
          <a:p>
            <a:pPr marL="365760" marR="0" lvl="1" indent="0" rtl="0">
              <a:buNone/>
            </a:pPr>
            <a:r>
              <a:rPr lang="en-US" b="1" i="0" u="sng" strike="noStrike" baseline="0" dirty="0" smtClean="0">
                <a:solidFill>
                  <a:srgbClr val="C00000"/>
                </a:solidFill>
                <a:latin typeface="Minion Pro"/>
              </a:rPr>
              <a:t>Proverbs 12:15</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The way of a fool is right in his own eyes: but he that </a:t>
            </a:r>
            <a:r>
              <a:rPr lang="en-US" b="0" i="1" u="none" strike="noStrike" baseline="0" dirty="0" err="1" smtClean="0">
                <a:solidFill>
                  <a:srgbClr val="000000"/>
                </a:solidFill>
                <a:latin typeface="Minion Pro"/>
              </a:rPr>
              <a:t>hearkeneth</a:t>
            </a:r>
            <a:r>
              <a:rPr lang="en-US" b="0" i="1" u="none" strike="noStrike" baseline="0" dirty="0" smtClean="0">
                <a:solidFill>
                  <a:srgbClr val="000000"/>
                </a:solidFill>
                <a:latin typeface="Minion Pro"/>
              </a:rPr>
              <a:t> unto counsel is wise.</a:t>
            </a:r>
          </a:p>
          <a:p>
            <a:pPr marL="68580" marR="0" lvl="0" indent="0" rtl="0">
              <a:buNone/>
            </a:pPr>
            <a:r>
              <a:rPr lang="en-US" b="0" i="0" u="none" strike="noStrike" baseline="0" dirty="0" smtClean="0">
                <a:latin typeface="Calibri"/>
              </a:rPr>
              <a:t>A fool is the one who doesn’t get counsel</a:t>
            </a:r>
          </a:p>
          <a:p>
            <a:pPr marL="365760" marR="0" lvl="1" indent="0" rtl="0">
              <a:buNone/>
            </a:pPr>
            <a:r>
              <a:rPr lang="en-US" b="1" i="0" u="sng" strike="noStrike" baseline="0" dirty="0" smtClean="0">
                <a:solidFill>
                  <a:srgbClr val="C00000"/>
                </a:solidFill>
                <a:latin typeface="Minion Pro"/>
              </a:rPr>
              <a:t>Proverbs 15:12</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A scorner </a:t>
            </a:r>
            <a:r>
              <a:rPr lang="en-US" b="0" i="1" u="none" strike="noStrike" baseline="0" dirty="0" err="1" smtClean="0">
                <a:solidFill>
                  <a:srgbClr val="000000"/>
                </a:solidFill>
                <a:latin typeface="Minion Pro"/>
              </a:rPr>
              <a:t>loveth</a:t>
            </a:r>
            <a:r>
              <a:rPr lang="en-US" b="0" i="1" u="none" strike="noStrike" baseline="0" dirty="0" smtClean="0">
                <a:solidFill>
                  <a:srgbClr val="000000"/>
                </a:solidFill>
                <a:latin typeface="Minion Pro"/>
              </a:rPr>
              <a:t> not one that </a:t>
            </a:r>
            <a:r>
              <a:rPr lang="en-US" b="0" i="1" u="none" strike="noStrike" baseline="0" dirty="0" err="1" smtClean="0">
                <a:solidFill>
                  <a:srgbClr val="000000"/>
                </a:solidFill>
                <a:latin typeface="Minion Pro"/>
              </a:rPr>
              <a:t>reproveth</a:t>
            </a:r>
            <a:r>
              <a:rPr lang="en-US" b="0" i="1" u="none" strike="noStrike" baseline="0" dirty="0" smtClean="0">
                <a:solidFill>
                  <a:srgbClr val="000000"/>
                </a:solidFill>
                <a:latin typeface="Minion Pro"/>
              </a:rPr>
              <a:t> him: neither will he go unto the wise.</a:t>
            </a:r>
          </a:p>
          <a:p>
            <a:pPr marL="365760" marR="0" lvl="1" indent="0" rtl="0">
              <a:buNone/>
            </a:pPr>
            <a:r>
              <a:rPr lang="en-US" b="1" i="0" u="sng" strike="noStrike" baseline="0" dirty="0" smtClean="0">
                <a:solidFill>
                  <a:srgbClr val="C00000"/>
                </a:solidFill>
                <a:latin typeface="Minion Pro"/>
              </a:rPr>
              <a:t>Proverbs 23:9</a:t>
            </a:r>
            <a:r>
              <a:rPr lang="en-US" b="0" i="0" u="none" strike="noStrike" baseline="0" dirty="0" smtClean="0">
                <a:solidFill>
                  <a:srgbClr val="C00000"/>
                </a:solidFill>
                <a:latin typeface="Calibri"/>
              </a:rPr>
              <a:t>	</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Speak not in the ears of a fool: for he will despise the wisdom of thy words.</a:t>
            </a:r>
          </a:p>
          <a:p>
            <a:pPr marL="365760" marR="0" lvl="1" indent="0" rtl="0">
              <a:buNone/>
            </a:pPr>
            <a:r>
              <a:rPr lang="en-US" b="1" i="0" u="sng" strike="noStrike" baseline="0" dirty="0" smtClean="0">
                <a:solidFill>
                  <a:srgbClr val="C00000"/>
                </a:solidFill>
                <a:latin typeface="Minion Pro"/>
              </a:rPr>
              <a:t>2 Chronicles 18:7</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And the king of Israel said unto Jehoshaphat, There is yet one man, by whom we may inquire of the LORD: but I hate him; for he never prophesied good unto me, but always evil: the same is </a:t>
            </a:r>
            <a:r>
              <a:rPr lang="en-US" b="0" i="1" u="none" strike="noStrike" baseline="0" dirty="0" err="1" smtClean="0">
                <a:solidFill>
                  <a:srgbClr val="000000"/>
                </a:solidFill>
                <a:latin typeface="Minion Pro"/>
              </a:rPr>
              <a:t>Micaiah</a:t>
            </a:r>
            <a:r>
              <a:rPr lang="en-US" b="0" i="1" u="none" strike="noStrike" baseline="0" dirty="0" smtClean="0">
                <a:solidFill>
                  <a:srgbClr val="000000"/>
                </a:solidFill>
                <a:latin typeface="Minion Pro"/>
              </a:rPr>
              <a:t> the son of </a:t>
            </a:r>
            <a:r>
              <a:rPr lang="en-US" b="0" i="1" u="none" strike="noStrike" baseline="0" dirty="0" err="1" smtClean="0">
                <a:solidFill>
                  <a:srgbClr val="000000"/>
                </a:solidFill>
                <a:latin typeface="Minion Pro"/>
              </a:rPr>
              <a:t>Imla</a:t>
            </a:r>
            <a:r>
              <a:rPr lang="en-US" b="0" i="1" u="none" strike="noStrike" baseline="0" dirty="0" smtClean="0">
                <a:solidFill>
                  <a:srgbClr val="000000"/>
                </a:solidFill>
                <a:latin typeface="Minion Pro"/>
              </a:rPr>
              <a:t>. And Jehoshaphat said, Let not the king say so.</a:t>
            </a:r>
          </a:p>
          <a:p>
            <a:pPr marL="365760" marR="0" lvl="1" indent="0" rtl="0">
              <a:buNone/>
            </a:pPr>
            <a:r>
              <a:rPr lang="en-US" b="1" i="0" u="sng" strike="noStrike" baseline="0" dirty="0" smtClean="0">
                <a:solidFill>
                  <a:srgbClr val="C00000"/>
                </a:solidFill>
                <a:latin typeface="Minion Pro"/>
              </a:rPr>
              <a:t>Job 21:13‑16</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They spend their days in wealth, and in a moment go down to the grave.</a:t>
            </a:r>
          </a:p>
          <a:p>
            <a:pPr marL="365760" marR="0" lvl="1" indent="0" rtl="0">
              <a:buNone/>
            </a:pPr>
            <a:r>
              <a:rPr lang="en-US" b="0" i="1" u="none" strike="noStrike" baseline="0" dirty="0" smtClean="0">
                <a:solidFill>
                  <a:srgbClr val="000000"/>
                </a:solidFill>
                <a:latin typeface="Minion Pro"/>
              </a:rPr>
              <a:t>14	Therefore they say unto God, Depart from us; for we desire not the knowledge of thy ways.</a:t>
            </a:r>
          </a:p>
          <a:p>
            <a:pPr marL="365760" marR="0" lvl="1" indent="0" rtl="0">
              <a:buNone/>
            </a:pPr>
            <a:r>
              <a:rPr lang="en-US" b="0" i="1" u="none" strike="noStrike" baseline="0" dirty="0" smtClean="0">
                <a:solidFill>
                  <a:srgbClr val="000000"/>
                </a:solidFill>
                <a:latin typeface="Minion Pro"/>
              </a:rPr>
              <a:t>15	What is the Almighty, that we should serve him? and what profit should we have, if we pray unto him?</a:t>
            </a:r>
          </a:p>
          <a:p>
            <a:pPr marL="365760" marR="0" lvl="1" indent="0" rtl="0">
              <a:buNone/>
            </a:pPr>
            <a:r>
              <a:rPr lang="en-US" b="0" i="1" u="none" strike="noStrike" baseline="0" dirty="0" smtClean="0">
                <a:solidFill>
                  <a:srgbClr val="000000"/>
                </a:solidFill>
                <a:latin typeface="Minion Pro"/>
              </a:rPr>
              <a:t>16	Lo, their good is not in their hand: the counsel of the wicked is far from me.</a:t>
            </a:r>
          </a:p>
        </p:txBody>
      </p:sp>
    </p:spTree>
    <p:extLst>
      <p:ext uri="{BB962C8B-B14F-4D97-AF65-F5344CB8AC3E}">
        <p14:creationId xmlns:p14="http://schemas.microsoft.com/office/powerpoint/2010/main" val="379992877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1" dur="500"/>
                                        <p:tgtEl>
                                          <p:spTgt spid="3">
                                            <p:txEl>
                                              <p:pRg st="6" end="6"/>
                                            </p:txEl>
                                          </p:spTgt>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6" dur="500"/>
                                        <p:tgtEl>
                                          <p:spTgt spid="3">
                                            <p:txEl>
                                              <p:pRg st="7" end="7"/>
                                            </p:txEl>
                                          </p:spTgt>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p:cTn id="54"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COUNSEL</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fontScale="92500" lnSpcReduction="20000"/>
          </a:bodyPr>
          <a:lstStyle/>
          <a:p>
            <a:pPr marL="68580" marR="0" lvl="0" indent="0" rtl="0">
              <a:buNone/>
            </a:pPr>
            <a:r>
              <a:rPr lang="en-US" b="0" i="0" u="none" strike="noStrike" baseline="0" dirty="0" smtClean="0">
                <a:latin typeface="Calibri"/>
              </a:rPr>
              <a:t>Every Christian should have a cabinet of good counselors.</a:t>
            </a:r>
          </a:p>
          <a:p>
            <a:pPr marL="68580" marR="0" lvl="0" indent="0" rtl="0">
              <a:buNone/>
            </a:pPr>
            <a:r>
              <a:rPr lang="en-US" b="1" i="0" u="none" strike="noStrike" baseline="0" dirty="0" smtClean="0">
                <a:latin typeface="Calibri"/>
              </a:rPr>
              <a:t>The Pastor</a:t>
            </a:r>
          </a:p>
          <a:p>
            <a:pPr marL="68580" marR="0" lvl="0" indent="0" rtl="0">
              <a:buNone/>
            </a:pPr>
            <a:r>
              <a:rPr lang="en-US" b="0" i="0" u="none" strike="noStrike" baseline="0" dirty="0" smtClean="0">
                <a:latin typeface="Calibri"/>
              </a:rPr>
              <a:t>There are 3 titles for the New Testament Pastor.</a:t>
            </a:r>
          </a:p>
          <a:p>
            <a:pPr marL="68580" marR="0" lvl="0" indent="0" rtl="0">
              <a:buNone/>
            </a:pPr>
            <a:r>
              <a:rPr lang="en-US" b="0" i="0" u="none" strike="noStrike" baseline="0" dirty="0" smtClean="0">
                <a:latin typeface="Calibri"/>
              </a:rPr>
              <a:t>1)	Bishop‑‑overseer‑‑‑oversees all the work</a:t>
            </a:r>
          </a:p>
          <a:p>
            <a:pPr marL="68580" marR="0" lvl="0" indent="0" rtl="0">
              <a:buNone/>
            </a:pPr>
            <a:r>
              <a:rPr lang="en-US" b="0" i="0" u="none" strike="noStrike" baseline="0" dirty="0" smtClean="0">
                <a:latin typeface="Calibri"/>
              </a:rPr>
              <a:t>2)	Pastor‑‑the feeder‑protector of the sheep</a:t>
            </a:r>
          </a:p>
          <a:p>
            <a:pPr marL="68580" marR="0" lvl="0" indent="0" rtl="0">
              <a:buNone/>
            </a:pPr>
            <a:r>
              <a:rPr lang="en-US" b="0" i="0" u="none" strike="noStrike" baseline="0" dirty="0" smtClean="0">
                <a:latin typeface="Calibri"/>
              </a:rPr>
              <a:t>3)	Elder‑‑experienced one</a:t>
            </a:r>
          </a:p>
          <a:p>
            <a:pPr marL="365760" marR="0" lvl="1" indent="0" rtl="0">
              <a:buNone/>
            </a:pPr>
            <a:r>
              <a:rPr lang="en-US" b="1" i="0" u="sng" strike="noStrike" baseline="0" dirty="0" smtClean="0">
                <a:solidFill>
                  <a:srgbClr val="C00000"/>
                </a:solidFill>
                <a:latin typeface="Minion Pro"/>
              </a:rPr>
              <a:t>1 Timothy 5:1</a:t>
            </a:r>
            <a:r>
              <a:rPr lang="en-US" b="0" i="0" u="none" strike="noStrike" baseline="0" dirty="0" smtClean="0">
                <a:solidFill>
                  <a:srgbClr val="C00000"/>
                </a:solidFill>
                <a:latin typeface="Calibri"/>
              </a:rPr>
              <a:t>	</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Rebuke not an elder, but </a:t>
            </a:r>
            <a:r>
              <a:rPr lang="en-US" b="0" i="1" u="none" strike="noStrike" baseline="0" dirty="0" err="1" smtClean="0">
                <a:solidFill>
                  <a:srgbClr val="000000"/>
                </a:solidFill>
                <a:latin typeface="Minion Pro"/>
              </a:rPr>
              <a:t>intreat</a:t>
            </a:r>
            <a:r>
              <a:rPr lang="en-US" b="0" i="1" u="none" strike="noStrike" baseline="0" dirty="0" smtClean="0">
                <a:solidFill>
                  <a:srgbClr val="000000"/>
                </a:solidFill>
                <a:latin typeface="Minion Pro"/>
              </a:rPr>
              <a:t> him as a father; and the younger men as brethren;</a:t>
            </a:r>
          </a:p>
          <a:p>
            <a:pPr marL="365760" marR="0" lvl="1" indent="0" rtl="0">
              <a:buNone/>
            </a:pPr>
            <a:r>
              <a:rPr lang="en-US" b="1" i="0" u="sng" strike="noStrike" baseline="0" dirty="0" smtClean="0">
                <a:solidFill>
                  <a:srgbClr val="C00000"/>
                </a:solidFill>
                <a:latin typeface="Minion Pro"/>
              </a:rPr>
              <a:t>1 Timothy 5:19</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Against an elder receive not an accusation, but before two or three witnesses.</a:t>
            </a:r>
          </a:p>
          <a:p>
            <a:pPr marL="68580" marR="0" lvl="0" indent="0" rtl="0">
              <a:buNone/>
            </a:pPr>
            <a:r>
              <a:rPr lang="en-US" b="0" i="0" u="none" strike="noStrike" baseline="0" dirty="0" smtClean="0">
                <a:latin typeface="Calibri"/>
              </a:rPr>
              <a:t>Even if he is younger than you God has given him wisdom to do what God has called him to do just like God would give you if you were the pastor.</a:t>
            </a:r>
          </a:p>
          <a:p>
            <a:pPr marL="68580" marR="0" lvl="0" indent="0" rtl="0">
              <a:buNone/>
            </a:pPr>
            <a:r>
              <a:rPr lang="en-US" b="0" i="0" u="none" strike="noStrike" baseline="0" dirty="0" smtClean="0">
                <a:latin typeface="Calibri"/>
              </a:rPr>
              <a:t>Before making any serious decisions certainly one would want to counsel with the pastor.</a:t>
            </a:r>
          </a:p>
          <a:p>
            <a:pPr marL="68580" marR="0" lvl="0" indent="0" rtl="0">
              <a:buNone/>
            </a:pPr>
            <a:r>
              <a:rPr lang="en-US" b="0" i="0" u="none" strike="noStrike" baseline="0" dirty="0" smtClean="0">
                <a:latin typeface="Calibri"/>
              </a:rPr>
              <a:t>Private conference</a:t>
            </a:r>
          </a:p>
          <a:p>
            <a:pPr marL="68580" marR="0" lvl="0" indent="0" rtl="0">
              <a:buNone/>
            </a:pPr>
            <a:r>
              <a:rPr lang="en-US" b="0" i="0" u="none" strike="noStrike" baseline="0" dirty="0" smtClean="0">
                <a:latin typeface="Calibri"/>
              </a:rPr>
              <a:t>Simple telephone conversation.</a:t>
            </a:r>
          </a:p>
        </p:txBody>
      </p:sp>
    </p:spTree>
    <p:extLst>
      <p:ext uri="{BB962C8B-B14F-4D97-AF65-F5344CB8AC3E}">
        <p14:creationId xmlns:p14="http://schemas.microsoft.com/office/powerpoint/2010/main" val="242059325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2" dur="500"/>
                                        <p:tgtEl>
                                          <p:spTgt spid="3">
                                            <p:txEl>
                                              <p:pRg st="6" end="6"/>
                                            </p:txEl>
                                          </p:spTgt>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p:cTn id="4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p:cTn id="5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4" dur="500"/>
                                        <p:tgtEl>
                                          <p:spTgt spid="3">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p:cTn id="5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1" dur="500"/>
                                        <p:tgtEl>
                                          <p:spTgt spid="3">
                                            <p:txEl>
                                              <p:pRg st="9" end="9"/>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3">
                                            <p:txEl>
                                              <p:pRg st="10" end="10"/>
                                            </p:txEl>
                                          </p:spTgt>
                                        </p:tgtEl>
                                        <p:attrNameLst>
                                          <p:attrName>style.visibility</p:attrName>
                                        </p:attrNameLst>
                                      </p:cBhvr>
                                      <p:to>
                                        <p:strVal val="visible"/>
                                      </p:to>
                                    </p:set>
                                    <p:anim calcmode="lin" valueType="num">
                                      <p:cBhvr>
                                        <p:cTn id="66"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7"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8" dur="500"/>
                                        <p:tgtEl>
                                          <p:spTgt spid="3">
                                            <p:txEl>
                                              <p:pRg st="10" end="1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p:cTn id="73"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COUNSEL</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lnSpcReduction="10000"/>
          </a:bodyPr>
          <a:lstStyle/>
          <a:p>
            <a:pPr marL="68580" marR="0" lvl="0" indent="0" rtl="0">
              <a:buNone/>
            </a:pPr>
            <a:r>
              <a:rPr lang="en-US" b="0" i="0" u="none" strike="noStrike" baseline="0" dirty="0" smtClean="0">
                <a:latin typeface="Calibri"/>
              </a:rPr>
              <a:t>Every Christian should have a cabinet of good counselors.</a:t>
            </a:r>
          </a:p>
          <a:p>
            <a:pPr marL="68580" marR="0" lvl="0" indent="0" rtl="0">
              <a:buNone/>
            </a:pPr>
            <a:r>
              <a:rPr lang="en-US" b="1" i="0" u="none" strike="noStrike" baseline="0" dirty="0" smtClean="0">
                <a:latin typeface="Calibri"/>
              </a:rPr>
              <a:t>The Word of God</a:t>
            </a:r>
          </a:p>
          <a:p>
            <a:pPr marL="365760" marR="0" lvl="1" indent="0" rtl="0">
              <a:buNone/>
            </a:pPr>
            <a:r>
              <a:rPr lang="en-US" b="1" i="0" u="sng" strike="noStrike" baseline="0" dirty="0" smtClean="0">
                <a:solidFill>
                  <a:srgbClr val="C00000"/>
                </a:solidFill>
                <a:latin typeface="Minion Pro"/>
              </a:rPr>
              <a:t>Psalm 119:24</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Thy testimonies also are my delight and my </a:t>
            </a:r>
            <a:r>
              <a:rPr lang="en-US" b="0" i="1" u="none" strike="noStrike" baseline="0" dirty="0" err="1" smtClean="0">
                <a:solidFill>
                  <a:srgbClr val="000000"/>
                </a:solidFill>
                <a:latin typeface="Minion Pro"/>
              </a:rPr>
              <a:t>counsellors</a:t>
            </a:r>
            <a:r>
              <a:rPr lang="en-US" b="0" i="1" u="none" strike="noStrike" baseline="0" dirty="0" smtClean="0">
                <a:solidFill>
                  <a:srgbClr val="000000"/>
                </a:solidFill>
                <a:latin typeface="Minion Pro"/>
              </a:rPr>
              <a:t>.</a:t>
            </a:r>
          </a:p>
          <a:p>
            <a:pPr marL="365760" marR="0" lvl="1" indent="0" rtl="0">
              <a:buNone/>
            </a:pPr>
            <a:r>
              <a:rPr lang="en-US" b="1" i="0" u="sng" strike="noStrike" baseline="0" dirty="0" smtClean="0">
                <a:solidFill>
                  <a:srgbClr val="C00000"/>
                </a:solidFill>
                <a:latin typeface="Minion Pro"/>
              </a:rPr>
              <a:t>Psalm 119:128</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Therefore I esteem all thy precepts concerning all things to be right; and I hate every false way.</a:t>
            </a:r>
          </a:p>
          <a:p>
            <a:pPr marL="365760" marR="0" lvl="1" indent="0" rtl="0">
              <a:buNone/>
            </a:pPr>
            <a:r>
              <a:rPr lang="en-US" b="1" i="0" u="sng" strike="noStrike" baseline="0" dirty="0" smtClean="0">
                <a:solidFill>
                  <a:srgbClr val="C00000"/>
                </a:solidFill>
                <a:latin typeface="Minion Pro"/>
              </a:rPr>
              <a:t>2 </a:t>
            </a:r>
            <a:r>
              <a:rPr lang="en-US" b="1" i="0" u="sng" strike="noStrike" baseline="0" dirty="0" err="1" smtClean="0">
                <a:solidFill>
                  <a:srgbClr val="C00000"/>
                </a:solidFill>
                <a:latin typeface="Minion Pro"/>
              </a:rPr>
              <a:t>Timoth</a:t>
            </a:r>
            <a:r>
              <a:rPr lang="en-US" b="1" i="0" u="sng" strike="noStrike" baseline="0" dirty="0" smtClean="0">
                <a:solidFill>
                  <a:srgbClr val="C00000"/>
                </a:solidFill>
                <a:latin typeface="Minion Pro"/>
              </a:rPr>
              <a:t> 3:16‑17</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All scripture is given by inspiration of God, and is profitable for doctrine, for reproof, for correction, for instruction in righteousness:</a:t>
            </a:r>
          </a:p>
          <a:p>
            <a:pPr marL="365760" marR="0" lvl="1" indent="0" rtl="0">
              <a:buNone/>
            </a:pPr>
            <a:r>
              <a:rPr lang="en-US" b="0" i="1" u="none" strike="noStrike" baseline="0" dirty="0" smtClean="0">
                <a:solidFill>
                  <a:srgbClr val="000000"/>
                </a:solidFill>
                <a:latin typeface="Minion Pro"/>
              </a:rPr>
              <a:t>17	That the man of God may be perfect, </a:t>
            </a:r>
            <a:r>
              <a:rPr lang="en-US" b="0" i="1" u="none" strike="noStrike" baseline="0" dirty="0" err="1" smtClean="0">
                <a:solidFill>
                  <a:srgbClr val="000000"/>
                </a:solidFill>
                <a:latin typeface="Minion Pro"/>
              </a:rPr>
              <a:t>throughly</a:t>
            </a:r>
            <a:r>
              <a:rPr lang="en-US" b="0" i="1" u="none" strike="noStrike" baseline="0" dirty="0" smtClean="0">
                <a:solidFill>
                  <a:srgbClr val="000000"/>
                </a:solidFill>
                <a:latin typeface="Minion Pro"/>
              </a:rPr>
              <a:t> furnished unto all good works.</a:t>
            </a:r>
          </a:p>
          <a:p>
            <a:pPr marL="68580" marR="0" lvl="0" indent="0" rtl="0">
              <a:buNone/>
            </a:pPr>
            <a:r>
              <a:rPr lang="en-US" b="1" i="0" u="none" strike="noStrike" baseline="0" dirty="0" smtClean="0">
                <a:latin typeface="Calibri"/>
              </a:rPr>
              <a:t>The Word of God is your counselor.</a:t>
            </a:r>
          </a:p>
          <a:p>
            <a:pPr marL="68580" marR="0" lvl="0" indent="0" rtl="0">
              <a:buNone/>
            </a:pPr>
            <a:r>
              <a:rPr lang="en-US" b="0" i="0" u="none" strike="noStrike" baseline="0" dirty="0" smtClean="0">
                <a:latin typeface="Calibri"/>
              </a:rPr>
              <a:t>If you don't know it then get to someone who does?</a:t>
            </a:r>
          </a:p>
          <a:p>
            <a:pPr marL="365760" marR="0" lvl="1" indent="0" rtl="0">
              <a:buNone/>
            </a:pPr>
            <a:r>
              <a:rPr lang="en-US" b="1" i="0" u="sng" strike="noStrike" baseline="0" dirty="0" smtClean="0">
                <a:solidFill>
                  <a:srgbClr val="C00000"/>
                </a:solidFill>
                <a:latin typeface="Minion Pro"/>
              </a:rPr>
              <a:t>Psalm 73:24</a:t>
            </a:r>
            <a:r>
              <a:rPr lang="en-US" b="0" i="0" u="none" strike="noStrike" baseline="0" dirty="0" smtClean="0">
                <a:solidFill>
                  <a:srgbClr val="C00000"/>
                </a:solidFill>
                <a:latin typeface="Calibri"/>
              </a:rPr>
              <a:t>	</a:t>
            </a:r>
            <a:r>
              <a:rPr lang="en-US" b="0" i="0" u="none" strike="noStrike" baseline="0" dirty="0" smtClean="0">
                <a:solidFill>
                  <a:srgbClr val="C00000"/>
                </a:solidFill>
                <a:latin typeface="Minion Pro"/>
              </a:rPr>
              <a:t>Thou shalt guide me with thy counsel, and afterward receive me to glory.</a:t>
            </a:r>
          </a:p>
        </p:txBody>
      </p:sp>
    </p:spTree>
    <p:extLst>
      <p:ext uri="{BB962C8B-B14F-4D97-AF65-F5344CB8AC3E}">
        <p14:creationId xmlns:p14="http://schemas.microsoft.com/office/powerpoint/2010/main" val="167425848"/>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p:cTn id="4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0" dur="500"/>
                                        <p:tgtEl>
                                          <p:spTgt spid="3">
                                            <p:txEl>
                                              <p:pRg st="7" end="7"/>
                                            </p:txEl>
                                          </p:spTgt>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p:cTn id="5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COUNSEL</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68580" marR="0" lvl="0" indent="0" rtl="0">
              <a:buNone/>
            </a:pPr>
            <a:r>
              <a:rPr lang="en-US" b="1" i="0" u="none" strike="noStrike" baseline="0" dirty="0" smtClean="0">
                <a:latin typeface="Calibri"/>
              </a:rPr>
              <a:t>God wants to guide you with His counsel</a:t>
            </a:r>
          </a:p>
          <a:p>
            <a:pPr marL="365760" marR="0" lvl="1" indent="0" rtl="0">
              <a:buNone/>
            </a:pPr>
            <a:r>
              <a:rPr lang="en-US" b="1" i="0" u="sng" strike="noStrike" baseline="0" dirty="0" smtClean="0">
                <a:solidFill>
                  <a:srgbClr val="C00000"/>
                </a:solidFill>
                <a:latin typeface="Minion Pro"/>
              </a:rPr>
              <a:t>Psalm 73:24</a:t>
            </a:r>
            <a:r>
              <a:rPr lang="en-US" b="0" i="0" u="none" strike="noStrike" baseline="0" dirty="0" smtClean="0">
                <a:solidFill>
                  <a:srgbClr val="C00000"/>
                </a:solidFill>
                <a:latin typeface="Calibri"/>
              </a:rPr>
              <a:t>	</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Thou </a:t>
            </a:r>
            <a:r>
              <a:rPr lang="en-US" b="0" i="1" u="none" strike="noStrike" baseline="0" dirty="0" smtClean="0">
                <a:solidFill>
                  <a:srgbClr val="000000"/>
                </a:solidFill>
                <a:latin typeface="Minion Pro"/>
              </a:rPr>
              <a:t>shalt guide me with thy counsel, and afterward receive me to glory.</a:t>
            </a:r>
          </a:p>
          <a:p>
            <a:pPr marL="365760" marR="0" lvl="1" indent="0" rtl="0">
              <a:buNone/>
            </a:pPr>
            <a:r>
              <a:rPr lang="en-US" b="1" i="0" u="sng" strike="noStrike" baseline="0" dirty="0" smtClean="0">
                <a:solidFill>
                  <a:srgbClr val="C00000"/>
                </a:solidFill>
                <a:latin typeface="Minion Pro"/>
              </a:rPr>
              <a:t>Psalm 119:133</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Order my steps in thy word: and let not any iniquity have dominion over me.</a:t>
            </a:r>
          </a:p>
          <a:p>
            <a:pPr marL="365760" marR="0" lvl="1" indent="0" rtl="0">
              <a:buNone/>
            </a:pPr>
            <a:r>
              <a:rPr lang="en-US" b="1" i="0" u="sng" strike="noStrike" baseline="0" dirty="0" smtClean="0">
                <a:solidFill>
                  <a:srgbClr val="C00000"/>
                </a:solidFill>
                <a:latin typeface="Minion Pro"/>
              </a:rPr>
              <a:t>Isaiah </a:t>
            </a:r>
            <a:r>
              <a:rPr lang="en-US" b="1" i="0" u="sng" strike="noStrike" baseline="0" dirty="0" smtClean="0">
                <a:solidFill>
                  <a:srgbClr val="C00000"/>
                </a:solidFill>
                <a:latin typeface="Minion Pro"/>
              </a:rPr>
              <a:t>55:8‑9</a:t>
            </a:r>
            <a:r>
              <a:rPr lang="en-US" dirty="0">
                <a:solidFill>
                  <a:srgbClr val="C00000"/>
                </a:solidFill>
                <a:latin typeface="Calibri"/>
              </a:rPr>
              <a:t> </a:t>
            </a:r>
            <a:r>
              <a:rPr lang="en-US" dirty="0" smtClean="0">
                <a:solidFill>
                  <a:srgbClr val="C00000"/>
                </a:solidFill>
                <a:latin typeface="Calibri"/>
              </a:rPr>
              <a:t>   </a:t>
            </a:r>
            <a:r>
              <a:rPr lang="en-US" b="0" i="1" u="none" strike="noStrike" baseline="0" dirty="0" smtClean="0">
                <a:solidFill>
                  <a:schemeClr val="tx1"/>
                </a:solidFill>
                <a:latin typeface="Minion Pro"/>
              </a:rPr>
              <a:t>For </a:t>
            </a:r>
            <a:r>
              <a:rPr lang="en-US" b="0" i="1" u="none" strike="noStrike" baseline="0" dirty="0" smtClean="0">
                <a:solidFill>
                  <a:schemeClr val="tx1"/>
                </a:solidFill>
                <a:latin typeface="Minion Pro"/>
              </a:rPr>
              <a:t>my thoughts are not your thoughts, neither are your ways my ways, </a:t>
            </a:r>
            <a:r>
              <a:rPr lang="en-US" b="0" i="1" u="none" strike="noStrike" baseline="0" dirty="0" err="1" smtClean="0">
                <a:solidFill>
                  <a:schemeClr val="tx1"/>
                </a:solidFill>
                <a:latin typeface="Minion Pro"/>
              </a:rPr>
              <a:t>saith</a:t>
            </a:r>
            <a:r>
              <a:rPr lang="en-US" b="0" i="1" u="none" strike="noStrike" baseline="0" dirty="0" smtClean="0">
                <a:solidFill>
                  <a:schemeClr val="tx1"/>
                </a:solidFill>
                <a:latin typeface="Minion Pro"/>
              </a:rPr>
              <a:t> the LORD.</a:t>
            </a:r>
          </a:p>
          <a:p>
            <a:pPr marL="365760" marR="0" lvl="1" indent="0" rtl="0">
              <a:buNone/>
            </a:pPr>
            <a:r>
              <a:rPr lang="en-US" b="0" i="1" u="none" strike="noStrike" baseline="0" dirty="0" smtClean="0">
                <a:latin typeface="Minion Pro"/>
              </a:rPr>
              <a:t>9	For as the heavens are higher than the earth, so are my ways higher than your ways, and my thoughts than your thoughts.</a:t>
            </a:r>
          </a:p>
        </p:txBody>
      </p:sp>
    </p:spTree>
    <p:extLst>
      <p:ext uri="{BB962C8B-B14F-4D97-AF65-F5344CB8AC3E}">
        <p14:creationId xmlns:p14="http://schemas.microsoft.com/office/powerpoint/2010/main" val="80794528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COUNSEL</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fontScale="70000" lnSpcReduction="20000"/>
          </a:bodyPr>
          <a:lstStyle/>
          <a:p>
            <a:pPr marL="68580" marR="0" lvl="0" indent="0" rtl="0">
              <a:buNone/>
            </a:pPr>
            <a:r>
              <a:rPr lang="en-US" b="1" i="0" u="none" strike="noStrike" baseline="0" dirty="0" smtClean="0">
                <a:latin typeface="Calibri"/>
              </a:rPr>
              <a:t>Choose someone with the gift of wisdom.</a:t>
            </a:r>
          </a:p>
          <a:p>
            <a:pPr marL="68580" marR="0" lvl="0" indent="0" rtl="0">
              <a:buNone/>
            </a:pPr>
            <a:r>
              <a:rPr lang="en-US" b="0" i="0" u="none" strike="noStrike" baseline="0" dirty="0" smtClean="0">
                <a:latin typeface="Calibri"/>
              </a:rPr>
              <a:t>A wise person has several traits</a:t>
            </a:r>
          </a:p>
          <a:p>
            <a:pPr marL="68580" marR="0" lvl="0" indent="0" rtl="0">
              <a:buNone/>
            </a:pPr>
            <a:r>
              <a:rPr lang="en-US" b="0" i="0" u="none" strike="noStrike" baseline="0" dirty="0" smtClean="0">
                <a:latin typeface="Calibri"/>
              </a:rPr>
              <a:t>	1 </a:t>
            </a:r>
            <a:r>
              <a:rPr lang="en-US" b="0" i="0" u="none" strike="noStrike" baseline="0" dirty="0" smtClean="0">
                <a:latin typeface="Calibri"/>
              </a:rPr>
              <a:t>He himself loves the Lord</a:t>
            </a:r>
          </a:p>
          <a:p>
            <a:pPr marL="68580" marR="0" lvl="0" indent="0" rtl="0">
              <a:buNone/>
            </a:pPr>
            <a:r>
              <a:rPr lang="en-US" b="0" i="0" u="none" strike="noStrike" baseline="0" dirty="0" smtClean="0">
                <a:latin typeface="Calibri"/>
              </a:rPr>
              <a:t>	2 </a:t>
            </a:r>
            <a:r>
              <a:rPr lang="en-US" b="0" i="0" u="none" strike="noStrike" baseline="0" dirty="0" smtClean="0">
                <a:latin typeface="Calibri"/>
              </a:rPr>
              <a:t>He himself gets counsel from Godly people</a:t>
            </a:r>
          </a:p>
          <a:p>
            <a:pPr marL="68580" marR="0" lvl="0" indent="0" rtl="0">
              <a:buNone/>
            </a:pPr>
            <a:r>
              <a:rPr lang="en-US" b="0" i="0" u="none" strike="noStrike" baseline="0" dirty="0" smtClean="0">
                <a:latin typeface="Calibri"/>
              </a:rPr>
              <a:t>	3 </a:t>
            </a:r>
            <a:r>
              <a:rPr lang="en-US" b="0" i="0" u="none" strike="noStrike" baseline="0" dirty="0" smtClean="0">
                <a:latin typeface="Calibri"/>
              </a:rPr>
              <a:t>He is a soul winner</a:t>
            </a:r>
          </a:p>
          <a:p>
            <a:pPr marL="68580" marR="0" lvl="0" indent="0" rtl="0">
              <a:buNone/>
            </a:pPr>
            <a:r>
              <a:rPr lang="en-US" b="0" i="0" u="none" strike="noStrike" baseline="0" dirty="0" smtClean="0">
                <a:latin typeface="Calibri"/>
              </a:rPr>
              <a:t>	4 </a:t>
            </a:r>
            <a:r>
              <a:rPr lang="en-US" b="0" i="0" u="none" strike="noStrike" baseline="0" dirty="0" smtClean="0">
                <a:latin typeface="Calibri"/>
              </a:rPr>
              <a:t>He loves preaching </a:t>
            </a:r>
          </a:p>
          <a:p>
            <a:pPr marL="68580" marR="0" lvl="0" indent="0" rtl="0">
              <a:buNone/>
            </a:pPr>
            <a:r>
              <a:rPr lang="en-US" b="0" i="0" u="none" strike="noStrike" baseline="0" dirty="0" smtClean="0">
                <a:latin typeface="Calibri"/>
              </a:rPr>
              <a:t>	5 </a:t>
            </a:r>
            <a:r>
              <a:rPr lang="en-US" b="0" i="0" u="none" strike="noStrike" baseline="0" dirty="0" smtClean="0">
                <a:latin typeface="Calibri"/>
              </a:rPr>
              <a:t>He is behind the pastor</a:t>
            </a:r>
          </a:p>
          <a:p>
            <a:pPr marL="68580" marR="0" lvl="0" indent="0" rtl="0">
              <a:buNone/>
            </a:pPr>
            <a:r>
              <a:rPr lang="en-US" b="0" i="0" u="none" strike="noStrike" baseline="0" dirty="0" smtClean="0">
                <a:latin typeface="Calibri"/>
              </a:rPr>
              <a:t>If they do not meet these requirements then do not get advice from them on the direction your life should go.</a:t>
            </a:r>
          </a:p>
          <a:p>
            <a:pPr marL="68580" marR="0" lvl="0" indent="0" rtl="0">
              <a:buNone/>
            </a:pPr>
            <a:r>
              <a:rPr lang="en-US" b="0" i="0" u="none" strike="noStrike" baseline="0" dirty="0" smtClean="0">
                <a:latin typeface="Calibri"/>
              </a:rPr>
              <a:t>Wisdom comes only from the Lord.</a:t>
            </a:r>
          </a:p>
          <a:p>
            <a:pPr marL="365760" marR="0" lvl="1" indent="0" rtl="0">
              <a:buNone/>
            </a:pPr>
            <a:r>
              <a:rPr lang="en-US" b="1" i="0" u="sng" strike="noStrike" baseline="0" dirty="0" smtClean="0">
                <a:solidFill>
                  <a:srgbClr val="C00000"/>
                </a:solidFill>
                <a:latin typeface="Minion Pro"/>
              </a:rPr>
              <a:t>Proverbs 2:6‑7</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For the LORD </a:t>
            </a:r>
            <a:r>
              <a:rPr lang="en-US" b="0" i="1" u="none" strike="noStrike" baseline="0" dirty="0" err="1" smtClean="0">
                <a:solidFill>
                  <a:srgbClr val="000000"/>
                </a:solidFill>
                <a:latin typeface="Minion Pro"/>
              </a:rPr>
              <a:t>giveth</a:t>
            </a:r>
            <a:r>
              <a:rPr lang="en-US" b="0" i="1" u="none" strike="noStrike" baseline="0" dirty="0" smtClean="0">
                <a:solidFill>
                  <a:srgbClr val="000000"/>
                </a:solidFill>
                <a:latin typeface="Minion Pro"/>
              </a:rPr>
              <a:t> wisdom: out of his mouth cometh knowledge and understanding.</a:t>
            </a:r>
          </a:p>
          <a:p>
            <a:pPr marL="365760" marR="0" lvl="1" indent="0" rtl="0">
              <a:buNone/>
            </a:pPr>
            <a:r>
              <a:rPr lang="en-US" b="0" i="1" u="none" strike="noStrike" baseline="0" dirty="0" smtClean="0">
                <a:solidFill>
                  <a:srgbClr val="000000"/>
                </a:solidFill>
                <a:latin typeface="Minion Pro"/>
              </a:rPr>
              <a:t>7	He </a:t>
            </a:r>
            <a:r>
              <a:rPr lang="en-US" b="0" i="1" u="none" strike="noStrike" baseline="0" dirty="0" err="1" smtClean="0">
                <a:solidFill>
                  <a:srgbClr val="000000"/>
                </a:solidFill>
                <a:latin typeface="Minion Pro"/>
              </a:rPr>
              <a:t>layeth</a:t>
            </a:r>
            <a:r>
              <a:rPr lang="en-US" b="0" i="1" u="none" strike="noStrike" baseline="0" dirty="0" smtClean="0">
                <a:solidFill>
                  <a:srgbClr val="000000"/>
                </a:solidFill>
                <a:latin typeface="Minion Pro"/>
              </a:rPr>
              <a:t> up sound wisdom for the righteous: he is a buckler to them that walk uprightly.</a:t>
            </a:r>
          </a:p>
          <a:p>
            <a:pPr marL="365760" marR="0" lvl="1" indent="0" rtl="0">
              <a:buNone/>
            </a:pPr>
            <a:r>
              <a:rPr lang="en-US" b="1" i="0" u="sng" strike="noStrike" baseline="0" dirty="0" smtClean="0">
                <a:solidFill>
                  <a:srgbClr val="C00000"/>
                </a:solidFill>
                <a:latin typeface="Minion Pro"/>
              </a:rPr>
              <a:t>1 Chronicles 22:12</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Only the LORD give thee wisdom and understanding, and give thee charge concerning Israel, that thou </a:t>
            </a:r>
            <a:r>
              <a:rPr lang="en-US" b="0" i="1" u="none" strike="noStrike" baseline="0" dirty="0" err="1" smtClean="0">
                <a:solidFill>
                  <a:srgbClr val="000000"/>
                </a:solidFill>
                <a:latin typeface="Minion Pro"/>
              </a:rPr>
              <a:t>mayest</a:t>
            </a:r>
            <a:r>
              <a:rPr lang="en-US" b="0" i="1" u="none" strike="noStrike" baseline="0" dirty="0" smtClean="0">
                <a:solidFill>
                  <a:srgbClr val="000000"/>
                </a:solidFill>
                <a:latin typeface="Minion Pro"/>
              </a:rPr>
              <a:t> keep the law of the LORD thy God.</a:t>
            </a:r>
          </a:p>
          <a:p>
            <a:pPr marL="365760" marR="0" lvl="1" indent="0" rtl="0">
              <a:buNone/>
            </a:pPr>
            <a:r>
              <a:rPr lang="en-US" b="1" i="0" u="sng" strike="noStrike" baseline="0" dirty="0" smtClean="0">
                <a:solidFill>
                  <a:srgbClr val="C00000"/>
                </a:solidFill>
                <a:latin typeface="Minion Pro"/>
              </a:rPr>
              <a:t>Daniel 1:17</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As for these four children, God gave them knowledge and skill in all learning and wisdom:</a:t>
            </a:r>
          </a:p>
          <a:p>
            <a:pPr marL="365760" marR="0" lvl="1" indent="0" rtl="0">
              <a:buNone/>
            </a:pPr>
            <a:r>
              <a:rPr lang="en-US" b="1" i="0" u="sng" strike="noStrike" baseline="0" dirty="0" smtClean="0">
                <a:solidFill>
                  <a:srgbClr val="C00000"/>
                </a:solidFill>
                <a:latin typeface="Minion Pro"/>
              </a:rPr>
              <a:t>Daniel 2:21</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he </a:t>
            </a:r>
            <a:r>
              <a:rPr lang="en-US" b="0" i="1" u="none" strike="noStrike" baseline="0" dirty="0" err="1" smtClean="0">
                <a:solidFill>
                  <a:srgbClr val="000000"/>
                </a:solidFill>
                <a:latin typeface="Minion Pro"/>
              </a:rPr>
              <a:t>giveth</a:t>
            </a:r>
            <a:r>
              <a:rPr lang="en-US" b="0" i="1" u="none" strike="noStrike" baseline="0" dirty="0" smtClean="0">
                <a:solidFill>
                  <a:srgbClr val="000000"/>
                </a:solidFill>
                <a:latin typeface="Minion Pro"/>
              </a:rPr>
              <a:t> wisdom unto the wise, and knowledge to them that know understanding:</a:t>
            </a:r>
          </a:p>
          <a:p>
            <a:pPr marL="365760" marR="0" lvl="1" indent="0" rtl="0">
              <a:buNone/>
            </a:pPr>
            <a:r>
              <a:rPr lang="en-US" b="1" i="0" u="sng" strike="noStrike" baseline="0" dirty="0" smtClean="0">
                <a:solidFill>
                  <a:srgbClr val="C00000"/>
                </a:solidFill>
                <a:latin typeface="Minion Pro"/>
              </a:rPr>
              <a:t>Luke 21:15</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For I will give you a mouth and wisdom, which all your adversaries shall not be able to gainsay nor resist.</a:t>
            </a:r>
          </a:p>
          <a:p>
            <a:pPr marL="365760" marR="0" lvl="1" indent="0" rtl="0">
              <a:buNone/>
            </a:pPr>
            <a:r>
              <a:rPr lang="en-US" b="1" i="0" u="sng" strike="noStrike" baseline="0" dirty="0" smtClean="0">
                <a:solidFill>
                  <a:srgbClr val="C00000"/>
                </a:solidFill>
                <a:latin typeface="Minion Pro"/>
              </a:rPr>
              <a:t>James 1:5</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If any of you lack wisdom, let him ask of God, that </a:t>
            </a:r>
            <a:r>
              <a:rPr lang="en-US" b="0" i="1" u="none" strike="noStrike" baseline="0" dirty="0" err="1" smtClean="0">
                <a:solidFill>
                  <a:srgbClr val="000000"/>
                </a:solidFill>
                <a:latin typeface="Minion Pro"/>
              </a:rPr>
              <a:t>giveth</a:t>
            </a:r>
            <a:r>
              <a:rPr lang="en-US" b="0" i="1" u="none" strike="noStrike" baseline="0" dirty="0" smtClean="0">
                <a:solidFill>
                  <a:srgbClr val="000000"/>
                </a:solidFill>
                <a:latin typeface="Minion Pro"/>
              </a:rPr>
              <a:t> to all men liberally, and </a:t>
            </a:r>
            <a:r>
              <a:rPr lang="en-US" b="0" i="1" u="none" strike="noStrike" baseline="0" dirty="0" err="1" smtClean="0">
                <a:solidFill>
                  <a:srgbClr val="000000"/>
                </a:solidFill>
                <a:latin typeface="Minion Pro"/>
              </a:rPr>
              <a:t>upbraideth</a:t>
            </a:r>
            <a:r>
              <a:rPr lang="en-US" b="0" i="1" u="none" strike="noStrike" baseline="0" dirty="0" smtClean="0">
                <a:solidFill>
                  <a:srgbClr val="000000"/>
                </a:solidFill>
                <a:latin typeface="Minion Pro"/>
              </a:rPr>
              <a:t> not; and it shall be given him.</a:t>
            </a:r>
            <a:endParaRPr lang="en-US" b="0" i="1" u="none" strike="noStrike" baseline="0" dirty="0" smtClean="0">
              <a:solidFill>
                <a:srgbClr val="000000"/>
              </a:solidFill>
              <a:latin typeface="Calibri"/>
            </a:endParaRPr>
          </a:p>
        </p:txBody>
      </p:sp>
    </p:spTree>
    <p:extLst>
      <p:ext uri="{BB962C8B-B14F-4D97-AF65-F5344CB8AC3E}">
        <p14:creationId xmlns:p14="http://schemas.microsoft.com/office/powerpoint/2010/main" val="300406908"/>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3" dur="500"/>
                                        <p:tgtEl>
                                          <p:spTgt spid="3">
                                            <p:txEl>
                                              <p:pRg st="9" end="9"/>
                                            </p:txEl>
                                          </p:spTgt>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
                                            <p:txEl>
                                              <p:pRg st="10" end="10"/>
                                            </p:txEl>
                                          </p:spTgt>
                                        </p:tgtEl>
                                        <p:attrNameLst>
                                          <p:attrName>style.visibility</p:attrName>
                                        </p:attrNameLst>
                                      </p:cBhvr>
                                      <p:to>
                                        <p:strVal val="visible"/>
                                      </p:to>
                                    </p:set>
                                    <p:anim calcmode="lin" valueType="num">
                                      <p:cBhvr>
                                        <p:cTn id="66"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7"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8" dur="500"/>
                                        <p:tgtEl>
                                          <p:spTgt spid="3">
                                            <p:txEl>
                                              <p:pRg st="10" end="10"/>
                                            </p:txEl>
                                          </p:spTgt>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 calcmode="lin" valueType="num">
                                      <p:cBhvr>
                                        <p:cTn id="71"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2"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3" dur="500"/>
                                        <p:tgtEl>
                                          <p:spTgt spid="3">
                                            <p:txEl>
                                              <p:pRg st="11" end="11"/>
                                            </p:txEl>
                                          </p:spTgt>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3">
                                            <p:txEl>
                                              <p:pRg st="12" end="12"/>
                                            </p:txEl>
                                          </p:spTgt>
                                        </p:tgtEl>
                                        <p:attrNameLst>
                                          <p:attrName>style.visibility</p:attrName>
                                        </p:attrNameLst>
                                      </p:cBhvr>
                                      <p:to>
                                        <p:strVal val="visible"/>
                                      </p:to>
                                    </p:set>
                                    <p:anim calcmode="lin" valueType="num">
                                      <p:cBhvr>
                                        <p:cTn id="76"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77"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78" dur="500"/>
                                        <p:tgtEl>
                                          <p:spTgt spid="3">
                                            <p:txEl>
                                              <p:pRg st="12" end="12"/>
                                            </p:txEl>
                                          </p:spTgt>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3">
                                            <p:txEl>
                                              <p:pRg st="13" end="13"/>
                                            </p:txEl>
                                          </p:spTgt>
                                        </p:tgtEl>
                                        <p:attrNameLst>
                                          <p:attrName>style.visibility</p:attrName>
                                        </p:attrNameLst>
                                      </p:cBhvr>
                                      <p:to>
                                        <p:strVal val="visible"/>
                                      </p:to>
                                    </p:set>
                                    <p:anim calcmode="lin" valueType="num">
                                      <p:cBhvr>
                                        <p:cTn id="81"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82"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83" dur="500"/>
                                        <p:tgtEl>
                                          <p:spTgt spid="3">
                                            <p:txEl>
                                              <p:pRg st="13" end="13"/>
                                            </p:txEl>
                                          </p:spTgt>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3">
                                            <p:txEl>
                                              <p:pRg st="14" end="14"/>
                                            </p:txEl>
                                          </p:spTgt>
                                        </p:tgtEl>
                                        <p:attrNameLst>
                                          <p:attrName>style.visibility</p:attrName>
                                        </p:attrNameLst>
                                      </p:cBhvr>
                                      <p:to>
                                        <p:strVal val="visible"/>
                                      </p:to>
                                    </p:set>
                                    <p:anim calcmode="lin" valueType="num">
                                      <p:cBhvr>
                                        <p:cTn id="86"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87"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88" dur="500"/>
                                        <p:tgtEl>
                                          <p:spTgt spid="3">
                                            <p:txEl>
                                              <p:pRg st="14" end="14"/>
                                            </p:txEl>
                                          </p:spTgt>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3">
                                            <p:txEl>
                                              <p:pRg st="15" end="15"/>
                                            </p:txEl>
                                          </p:spTgt>
                                        </p:tgtEl>
                                        <p:attrNameLst>
                                          <p:attrName>style.visibility</p:attrName>
                                        </p:attrNameLst>
                                      </p:cBhvr>
                                      <p:to>
                                        <p:strVal val="visible"/>
                                      </p:to>
                                    </p:set>
                                    <p:anim calcmode="lin" valueType="num">
                                      <p:cBhvr>
                                        <p:cTn id="91" dur="5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92" dur="500" fill="hold"/>
                                        <p:tgtEl>
                                          <p:spTgt spid="3">
                                            <p:txEl>
                                              <p:pRg st="15" end="15"/>
                                            </p:txEl>
                                          </p:spTgt>
                                        </p:tgtEl>
                                        <p:attrNameLst>
                                          <p:attrName>ppt_h</p:attrName>
                                        </p:attrNameLst>
                                      </p:cBhvr>
                                      <p:tavLst>
                                        <p:tav tm="0">
                                          <p:val>
                                            <p:fltVal val="0"/>
                                          </p:val>
                                        </p:tav>
                                        <p:tav tm="100000">
                                          <p:val>
                                            <p:strVal val="#ppt_h"/>
                                          </p:val>
                                        </p:tav>
                                      </p:tavLst>
                                    </p:anim>
                                    <p:animEffect transition="in" filter="fade">
                                      <p:cBhvr>
                                        <p:cTn id="93"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LOYALTY</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68580" marR="0" lvl="0" indent="0" rtl="0">
              <a:buNone/>
            </a:pPr>
            <a:r>
              <a:rPr lang="en-US" b="1" i="0" u="none" strike="noStrike" baseline="0" dirty="0" smtClean="0">
                <a:solidFill>
                  <a:srgbClr val="000099"/>
                </a:solidFill>
                <a:latin typeface="Calibri"/>
              </a:rPr>
              <a:t>Loyalty</a:t>
            </a:r>
            <a:r>
              <a:rPr lang="en-US" b="0" i="0" u="none" strike="noStrike" baseline="0" dirty="0" smtClean="0">
                <a:solidFill>
                  <a:srgbClr val="000099"/>
                </a:solidFill>
                <a:latin typeface="Calibri"/>
              </a:rPr>
              <a:t> ‑ Fidelity to a prince or sovereign.</a:t>
            </a:r>
          </a:p>
          <a:p>
            <a:pPr marL="68580" marR="0" lvl="0" indent="0" rtl="0">
              <a:buNone/>
            </a:pPr>
            <a:r>
              <a:rPr lang="en-US" b="0" i="0" u="none" strike="noStrike" baseline="0" dirty="0" err="1" smtClean="0">
                <a:latin typeface="Calibri"/>
              </a:rPr>
              <a:t>Faithfullness</a:t>
            </a:r>
            <a:r>
              <a:rPr lang="en-US" b="0" i="0" u="none" strike="noStrike" baseline="0" dirty="0" smtClean="0">
                <a:latin typeface="Calibri"/>
              </a:rPr>
              <a:t> to a prince or a sovereign or spouse.</a:t>
            </a:r>
          </a:p>
          <a:p>
            <a:pPr marL="68580" marR="0" lvl="0" indent="0" rtl="0">
              <a:buNone/>
            </a:pPr>
            <a:r>
              <a:rPr lang="en-US" b="0" i="0" u="none" strike="noStrike" baseline="0" dirty="0" smtClean="0">
                <a:latin typeface="Calibri"/>
              </a:rPr>
              <a:t>Loyalty is hard to describe.</a:t>
            </a:r>
          </a:p>
          <a:p>
            <a:pPr marL="68580" marR="0" lvl="0" indent="0" rtl="0">
              <a:buNone/>
            </a:pPr>
            <a:r>
              <a:rPr lang="en-US" b="0" i="0" u="none" strike="noStrike" baseline="0" dirty="0" smtClean="0">
                <a:latin typeface="Calibri"/>
              </a:rPr>
              <a:t>It is </a:t>
            </a:r>
            <a:r>
              <a:rPr lang="en-US" b="1" i="0" u="none" strike="noStrike" baseline="0" dirty="0" smtClean="0">
                <a:solidFill>
                  <a:srgbClr val="000099"/>
                </a:solidFill>
                <a:latin typeface="Calibri"/>
              </a:rPr>
              <a:t>Faithfull</a:t>
            </a:r>
            <a:r>
              <a:rPr lang="en-US" b="0" i="0" u="none" strike="noStrike" baseline="0" dirty="0" smtClean="0">
                <a:solidFill>
                  <a:srgbClr val="000099"/>
                </a:solidFill>
                <a:latin typeface="Calibri"/>
              </a:rPr>
              <a:t>  </a:t>
            </a:r>
            <a:r>
              <a:rPr lang="en-US" b="0" i="0" u="none" strike="noStrike" baseline="0" dirty="0" smtClean="0">
                <a:solidFill>
                  <a:srgbClr val="000000"/>
                </a:solidFill>
                <a:latin typeface="Calibri"/>
              </a:rPr>
              <a:t>But it is more than that      </a:t>
            </a:r>
            <a:r>
              <a:rPr lang="en-US" b="0" i="0" u="sng" strike="noStrike" baseline="-25000" dirty="0" smtClean="0">
                <a:solidFill>
                  <a:srgbClr val="000000"/>
                </a:solidFill>
                <a:latin typeface="Calibri"/>
              </a:rPr>
              <a:t>firmly </a:t>
            </a:r>
            <a:r>
              <a:rPr lang="en-US" b="0" i="0" u="sng" strike="noStrike" baseline="-25000" dirty="0" smtClean="0">
                <a:solidFill>
                  <a:srgbClr val="000000"/>
                </a:solidFill>
                <a:latin typeface="Calibri"/>
              </a:rPr>
              <a:t>adhering to duty and truth.</a:t>
            </a:r>
          </a:p>
          <a:p>
            <a:pPr marL="68580" marR="0" lvl="0" indent="0" rtl="0">
              <a:buNone/>
            </a:pPr>
            <a:r>
              <a:rPr lang="en-US" b="0" i="0" u="none" strike="noStrike" baseline="0" dirty="0" smtClean="0">
                <a:latin typeface="Calibri"/>
              </a:rPr>
              <a:t>It is </a:t>
            </a:r>
            <a:r>
              <a:rPr lang="en-US" b="1" i="0" u="none" strike="noStrike" baseline="0" dirty="0" smtClean="0">
                <a:solidFill>
                  <a:srgbClr val="000099"/>
                </a:solidFill>
                <a:latin typeface="Calibri"/>
              </a:rPr>
              <a:t>Commitment</a:t>
            </a:r>
            <a:r>
              <a:rPr lang="en-US" b="0" i="0" u="none" strike="noStrike" baseline="0" dirty="0" smtClean="0">
                <a:solidFill>
                  <a:srgbClr val="000099"/>
                </a:solidFill>
                <a:latin typeface="Calibri"/>
              </a:rPr>
              <a:t> </a:t>
            </a:r>
            <a:r>
              <a:rPr lang="en-US" b="0" i="0" u="none" strike="noStrike" baseline="0" dirty="0" smtClean="0">
                <a:solidFill>
                  <a:srgbClr val="000000"/>
                </a:solidFill>
                <a:latin typeface="Calibri"/>
              </a:rPr>
              <a:t>but it is more than that.   </a:t>
            </a:r>
            <a:r>
              <a:rPr lang="en-US" b="0" i="0" u="sng" strike="noStrike" baseline="-25000" dirty="0" smtClean="0">
                <a:solidFill>
                  <a:srgbClr val="000000"/>
                </a:solidFill>
                <a:latin typeface="Calibri"/>
              </a:rPr>
              <a:t>to thrust together or give in trust to another</a:t>
            </a:r>
          </a:p>
          <a:p>
            <a:pPr marL="68580" marR="0" lvl="0" indent="0" rtl="0">
              <a:buNone/>
            </a:pPr>
            <a:r>
              <a:rPr lang="en-US" b="0" i="0" u="none" strike="noStrike" baseline="0" dirty="0" smtClean="0">
                <a:latin typeface="Calibri"/>
              </a:rPr>
              <a:t>It is </a:t>
            </a:r>
            <a:r>
              <a:rPr lang="en-US" b="1" i="0" u="none" strike="noStrike" baseline="0" dirty="0" smtClean="0">
                <a:solidFill>
                  <a:srgbClr val="000099"/>
                </a:solidFill>
                <a:latin typeface="Calibri"/>
              </a:rPr>
              <a:t>Fidelity</a:t>
            </a:r>
            <a:r>
              <a:rPr lang="en-US" b="0" i="0" u="none" strike="noStrike" baseline="0" dirty="0" smtClean="0">
                <a:solidFill>
                  <a:srgbClr val="000099"/>
                </a:solidFill>
                <a:latin typeface="Calibri"/>
              </a:rPr>
              <a:t> </a:t>
            </a:r>
            <a:r>
              <a:rPr lang="en-US" b="0" i="0" u="none" strike="noStrike" baseline="0" dirty="0" smtClean="0">
                <a:solidFill>
                  <a:srgbClr val="000000"/>
                </a:solidFill>
                <a:latin typeface="Calibri"/>
              </a:rPr>
              <a:t>but it is more than that.      </a:t>
            </a:r>
            <a:r>
              <a:rPr lang="en-US" b="0" i="0" u="none" strike="noStrike" baseline="-25000" dirty="0" smtClean="0">
                <a:solidFill>
                  <a:srgbClr val="000000"/>
                </a:solidFill>
                <a:latin typeface="Calibri"/>
              </a:rPr>
              <a:t>careful and exact observance of duty and  obligation</a:t>
            </a:r>
            <a:r>
              <a:rPr lang="en-US" b="0" i="0" u="none" strike="noStrike" baseline="0" dirty="0" smtClean="0">
                <a:solidFill>
                  <a:srgbClr val="000000"/>
                </a:solidFill>
                <a:latin typeface="Calibri"/>
              </a:rPr>
              <a:t>  </a:t>
            </a:r>
            <a:r>
              <a:rPr lang="en-US" b="0" i="0" u="none" strike="noStrike" baseline="-25000" dirty="0" smtClean="0">
                <a:solidFill>
                  <a:srgbClr val="000000"/>
                </a:solidFill>
                <a:latin typeface="Calibri"/>
              </a:rPr>
              <a:t>Firm adherence to a person or party with which one is united</a:t>
            </a:r>
            <a:endParaRPr lang="en-US" b="0" i="0" u="none" strike="noStrike" baseline="-25000" dirty="0" smtClean="0">
              <a:solidFill>
                <a:srgbClr val="000000"/>
              </a:solidFill>
              <a:latin typeface="Times New Roman"/>
            </a:endParaRPr>
          </a:p>
        </p:txBody>
      </p:sp>
    </p:spTree>
    <p:extLst>
      <p:ext uri="{BB962C8B-B14F-4D97-AF65-F5344CB8AC3E}">
        <p14:creationId xmlns:p14="http://schemas.microsoft.com/office/powerpoint/2010/main" val="48975646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LOYALTY</a:t>
            </a:r>
          </a:p>
        </p:txBody>
      </p:sp>
      <p:sp>
        <p:nvSpPr>
          <p:cNvPr id="3" name="Text Placeholder 2"/>
          <p:cNvSpPr>
            <a:spLocks noGrp="1"/>
          </p:cNvSpPr>
          <p:nvPr>
            <p:ph type="body" idx="1"/>
          </p:nvPr>
        </p:nvSpPr>
        <p:spPr/>
        <p:txBody>
          <a:bodyPr>
            <a:normAutofit/>
          </a:bodyPr>
          <a:lstStyle/>
          <a:p>
            <a:pPr marL="68580" marR="0" lvl="0" indent="0" rtl="0">
              <a:buNone/>
            </a:pPr>
            <a:r>
              <a:rPr lang="en-US" b="0" i="0" u="none" strike="noStrike" baseline="0" dirty="0" smtClean="0">
                <a:latin typeface="Calibri"/>
              </a:rPr>
              <a:t>This word is a word you don’t hear much.  It is an important word in the life of a family, job, marriage, church, and Christian life.</a:t>
            </a:r>
          </a:p>
          <a:p>
            <a:pPr marL="68580" marR="0" lvl="0" indent="0" rtl="0">
              <a:buNone/>
            </a:pPr>
            <a:r>
              <a:rPr lang="en-US" b="0" i="0" u="none" strike="noStrike" baseline="0" dirty="0" smtClean="0">
                <a:latin typeface="Calibri"/>
              </a:rPr>
              <a:t>If you have been in church any length of time you have seen the damage a disloyal person can do to the cause of Christ?</a:t>
            </a:r>
          </a:p>
          <a:p>
            <a:pPr marL="365760" marR="0" lvl="1" indent="0" rtl="0">
              <a:buNone/>
            </a:pPr>
            <a:r>
              <a:rPr lang="en-US" b="1" i="0" u="sng" strike="noStrike" baseline="0" dirty="0" smtClean="0">
                <a:solidFill>
                  <a:srgbClr val="C00000"/>
                </a:solidFill>
                <a:latin typeface="Minion Pro"/>
              </a:rPr>
              <a:t>1 Corinthians 4:2</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Moreover it is required in stewards, that a man be found faithful.</a:t>
            </a:r>
          </a:p>
          <a:p>
            <a:pPr marL="365760" marR="0" lvl="1" indent="0" rtl="0">
              <a:buNone/>
            </a:pPr>
            <a:r>
              <a:rPr lang="en-US" b="1" i="0" u="sng" strike="noStrike" baseline="0" dirty="0" smtClean="0">
                <a:solidFill>
                  <a:srgbClr val="C00000"/>
                </a:solidFill>
                <a:latin typeface="Minion Pro"/>
              </a:rPr>
              <a:t>Proverbs 20:6</a:t>
            </a:r>
            <a:r>
              <a:rPr lang="en-US" b="0" i="0" u="none" strike="noStrike" baseline="0" dirty="0" smtClean="0">
                <a:solidFill>
                  <a:srgbClr val="C00000"/>
                </a:solidFill>
                <a:latin typeface="Calibri"/>
              </a:rPr>
              <a:t>	</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Most men will proclaim every one his own goodness: but a faithful man who can find?</a:t>
            </a:r>
          </a:p>
          <a:p>
            <a:pPr marL="365760" marR="0" lvl="1" indent="0" rtl="0">
              <a:buNone/>
            </a:pPr>
            <a:r>
              <a:rPr lang="en-US" b="1" i="0" u="sng" strike="noStrike" baseline="0" dirty="0" smtClean="0">
                <a:solidFill>
                  <a:srgbClr val="C00000"/>
                </a:solidFill>
                <a:latin typeface="Minion Pro"/>
              </a:rPr>
              <a:t>Titus 2:9‑10</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Exhort servants to be obedient unto their own masters, and to please them well in all things; not answering again;</a:t>
            </a:r>
          </a:p>
          <a:p>
            <a:pPr marL="365760" marR="0" lvl="1" indent="0" rtl="0">
              <a:buNone/>
            </a:pPr>
            <a:r>
              <a:rPr lang="en-US" b="0" i="1" u="none" strike="noStrike" baseline="0" dirty="0" smtClean="0">
                <a:solidFill>
                  <a:srgbClr val="000000"/>
                </a:solidFill>
                <a:latin typeface="Minion Pro"/>
              </a:rPr>
              <a:t>10	Not purloining, but </a:t>
            </a:r>
            <a:r>
              <a:rPr lang="en-US" b="0" i="1" u="none" strike="noStrike" baseline="0" dirty="0" err="1" smtClean="0">
                <a:solidFill>
                  <a:srgbClr val="000000"/>
                </a:solidFill>
                <a:latin typeface="Minion Pro"/>
              </a:rPr>
              <a:t>shewing</a:t>
            </a:r>
            <a:r>
              <a:rPr lang="en-US" b="0" i="1" u="none" strike="noStrike" baseline="0" dirty="0" smtClean="0">
                <a:solidFill>
                  <a:srgbClr val="000000"/>
                </a:solidFill>
                <a:latin typeface="Minion Pro"/>
              </a:rPr>
              <a:t> all good </a:t>
            </a:r>
            <a:r>
              <a:rPr lang="en-US" b="1" i="1" u="none" strike="noStrike" baseline="0" dirty="0" smtClean="0">
                <a:solidFill>
                  <a:srgbClr val="000000"/>
                </a:solidFill>
                <a:latin typeface="Minion Pro"/>
              </a:rPr>
              <a:t>fidelity</a:t>
            </a:r>
            <a:r>
              <a:rPr lang="en-US" b="0" i="1" u="none" strike="noStrike" baseline="0" dirty="0" smtClean="0">
                <a:solidFill>
                  <a:srgbClr val="000000"/>
                </a:solidFill>
                <a:latin typeface="Minion Pro"/>
              </a:rPr>
              <a:t>; that they may adorn the doctrine of God our Saviour in all things.</a:t>
            </a:r>
          </a:p>
        </p:txBody>
      </p:sp>
    </p:spTree>
    <p:extLst>
      <p:ext uri="{BB962C8B-B14F-4D97-AF65-F5344CB8AC3E}">
        <p14:creationId xmlns:p14="http://schemas.microsoft.com/office/powerpoint/2010/main" val="92928858"/>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LOYALTY</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fontScale="85000" lnSpcReduction="20000"/>
          </a:bodyPr>
          <a:lstStyle/>
          <a:p>
            <a:pPr marL="68580" marR="0" lvl="0" indent="0" rtl="0">
              <a:buNone/>
            </a:pPr>
            <a:r>
              <a:rPr lang="en-US" b="1" i="0" u="none" strike="noStrike" baseline="0" dirty="0" smtClean="0">
                <a:latin typeface="Calibri"/>
              </a:rPr>
              <a:t>Ruth was loyal</a:t>
            </a:r>
          </a:p>
          <a:p>
            <a:pPr marL="365760" marR="0" lvl="1" indent="0" rtl="0">
              <a:buNone/>
            </a:pPr>
            <a:r>
              <a:rPr lang="en-US" b="1" i="0" u="sng" strike="noStrike" baseline="0" dirty="0" smtClean="0">
                <a:solidFill>
                  <a:srgbClr val="C00000"/>
                </a:solidFill>
                <a:latin typeface="Minion Pro"/>
              </a:rPr>
              <a:t>Ruth 1:16‑17</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And Ruth said, </a:t>
            </a:r>
            <a:r>
              <a:rPr lang="en-US" b="0" i="1" u="none" strike="noStrike" baseline="0" dirty="0" err="1" smtClean="0">
                <a:solidFill>
                  <a:srgbClr val="000000"/>
                </a:solidFill>
                <a:latin typeface="Minion Pro"/>
              </a:rPr>
              <a:t>Intreat</a:t>
            </a:r>
            <a:r>
              <a:rPr lang="en-US" b="0" i="1" u="none" strike="noStrike" baseline="0" dirty="0" smtClean="0">
                <a:solidFill>
                  <a:srgbClr val="000000"/>
                </a:solidFill>
                <a:latin typeface="Minion Pro"/>
              </a:rPr>
              <a:t> me not to leave thee, or to return from following after thee: for whither thou </a:t>
            </a:r>
            <a:r>
              <a:rPr lang="en-US" b="0" i="1" u="none" strike="noStrike" baseline="0" dirty="0" err="1" smtClean="0">
                <a:solidFill>
                  <a:srgbClr val="000000"/>
                </a:solidFill>
                <a:latin typeface="Minion Pro"/>
              </a:rPr>
              <a:t>goest</a:t>
            </a:r>
            <a:r>
              <a:rPr lang="en-US" b="0" i="1" u="none" strike="noStrike" baseline="0" dirty="0" smtClean="0">
                <a:solidFill>
                  <a:srgbClr val="000000"/>
                </a:solidFill>
                <a:latin typeface="Minion Pro"/>
              </a:rPr>
              <a:t>, I will go; and where thou </a:t>
            </a:r>
            <a:r>
              <a:rPr lang="en-US" b="0" i="1" u="none" strike="noStrike" baseline="0" dirty="0" err="1" smtClean="0">
                <a:solidFill>
                  <a:srgbClr val="000000"/>
                </a:solidFill>
                <a:latin typeface="Minion Pro"/>
              </a:rPr>
              <a:t>lodgest</a:t>
            </a:r>
            <a:r>
              <a:rPr lang="en-US" b="0" i="1" u="none" strike="noStrike" baseline="0" dirty="0" smtClean="0">
                <a:solidFill>
                  <a:srgbClr val="000000"/>
                </a:solidFill>
                <a:latin typeface="Minion Pro"/>
              </a:rPr>
              <a:t>, I will lodge: thy people shall be my people, and thy God my God:</a:t>
            </a:r>
          </a:p>
          <a:p>
            <a:pPr marL="365760" marR="0" lvl="1" indent="0" rtl="0">
              <a:buNone/>
            </a:pPr>
            <a:r>
              <a:rPr lang="en-US" b="0" i="1" u="none" strike="noStrike" baseline="0" dirty="0" smtClean="0">
                <a:solidFill>
                  <a:srgbClr val="000000"/>
                </a:solidFill>
                <a:latin typeface="Minion Pro"/>
              </a:rPr>
              <a:t>17	Where thou </a:t>
            </a:r>
            <a:r>
              <a:rPr lang="en-US" b="0" i="1" u="none" strike="noStrike" baseline="0" dirty="0" err="1" smtClean="0">
                <a:solidFill>
                  <a:srgbClr val="000000"/>
                </a:solidFill>
                <a:latin typeface="Minion Pro"/>
              </a:rPr>
              <a:t>diest</a:t>
            </a:r>
            <a:r>
              <a:rPr lang="en-US" b="0" i="1" u="none" strike="noStrike" baseline="0" dirty="0" smtClean="0">
                <a:solidFill>
                  <a:srgbClr val="000000"/>
                </a:solidFill>
                <a:latin typeface="Minion Pro"/>
              </a:rPr>
              <a:t>, will I die, and there will I be buried: the LORD do so to me, and more also, if ought but death part thee and me.</a:t>
            </a:r>
          </a:p>
          <a:p>
            <a:pPr marL="68580" marR="0" lvl="0" indent="0" rtl="0">
              <a:buNone/>
            </a:pPr>
            <a:r>
              <a:rPr lang="en-US" b="1" i="0" u="none" strike="noStrike" baseline="0" dirty="0" smtClean="0">
                <a:latin typeface="Calibri"/>
              </a:rPr>
              <a:t>Elisha was loyal</a:t>
            </a:r>
          </a:p>
          <a:p>
            <a:pPr marL="365760" marR="0" lvl="1" indent="0" rtl="0">
              <a:buNone/>
            </a:pPr>
            <a:r>
              <a:rPr lang="en-US" b="1" i="0" u="sng" strike="noStrike" baseline="0" dirty="0" smtClean="0">
                <a:solidFill>
                  <a:srgbClr val="C00000"/>
                </a:solidFill>
                <a:latin typeface="Minion Pro"/>
              </a:rPr>
              <a:t>II Kings 2:2</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And Elijah said unto Elisha, Tarry here, I pray thee; for the LORD hath sent me to Bethel. And Elisha said unto him, As the LORD </a:t>
            </a:r>
            <a:r>
              <a:rPr lang="en-US" b="0" i="1" u="none" strike="noStrike" baseline="0" dirty="0" err="1" smtClean="0">
                <a:solidFill>
                  <a:srgbClr val="000000"/>
                </a:solidFill>
                <a:latin typeface="Minion Pro"/>
              </a:rPr>
              <a:t>liveth</a:t>
            </a:r>
            <a:r>
              <a:rPr lang="en-US" b="0" i="1" u="none" strike="noStrike" baseline="0" dirty="0" smtClean="0">
                <a:solidFill>
                  <a:srgbClr val="000000"/>
                </a:solidFill>
                <a:latin typeface="Minion Pro"/>
              </a:rPr>
              <a:t>, and as thy soul </a:t>
            </a:r>
            <a:r>
              <a:rPr lang="en-US" b="0" i="1" u="none" strike="noStrike" baseline="0" dirty="0" err="1" smtClean="0">
                <a:solidFill>
                  <a:srgbClr val="000000"/>
                </a:solidFill>
                <a:latin typeface="Minion Pro"/>
              </a:rPr>
              <a:t>liveth</a:t>
            </a:r>
            <a:r>
              <a:rPr lang="en-US" b="0" i="1" u="none" strike="noStrike" baseline="0" dirty="0" smtClean="0">
                <a:solidFill>
                  <a:srgbClr val="000000"/>
                </a:solidFill>
                <a:latin typeface="Minion Pro"/>
              </a:rPr>
              <a:t>, I will not leave thee. So they went down to Bethel.</a:t>
            </a:r>
          </a:p>
          <a:p>
            <a:pPr marL="68580" marR="0" lvl="0" indent="0" rtl="0">
              <a:buNone/>
            </a:pPr>
            <a:r>
              <a:rPr lang="en-US" b="1" i="0" u="none" strike="noStrike" baseline="0" dirty="0" smtClean="0">
                <a:latin typeface="Calibri"/>
              </a:rPr>
              <a:t>King David's Men were loyal</a:t>
            </a:r>
          </a:p>
          <a:p>
            <a:pPr marL="365760" marR="0" lvl="1" indent="0" rtl="0">
              <a:buNone/>
            </a:pPr>
            <a:r>
              <a:rPr lang="en-US" b="1" i="0" u="sng" strike="noStrike" baseline="0" dirty="0" smtClean="0">
                <a:solidFill>
                  <a:srgbClr val="C00000"/>
                </a:solidFill>
                <a:latin typeface="Minion Pro"/>
              </a:rPr>
              <a:t>1 Chronicles 12:16‑18</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And there came of the children of Benjamin and Judah to the hold unto David.</a:t>
            </a:r>
          </a:p>
          <a:p>
            <a:pPr marL="365760" marR="0" lvl="1" indent="0" rtl="0">
              <a:buNone/>
            </a:pPr>
            <a:r>
              <a:rPr lang="en-US" b="0" i="1" u="none" strike="noStrike" baseline="0" dirty="0" smtClean="0">
                <a:solidFill>
                  <a:srgbClr val="000000"/>
                </a:solidFill>
                <a:latin typeface="Minion Pro"/>
              </a:rPr>
              <a:t>17	And David went out to meet them, and answered and said unto them, If ye be come peaceably unto me to help me, mine heart shall be knit unto you: but if ye be come to betray me to mine enemies, seeing there is no wrong in mine hands, the God of our fathers look thereon, and rebuke it.</a:t>
            </a:r>
          </a:p>
          <a:p>
            <a:pPr marL="365760" marR="0" lvl="1" indent="0" rtl="0">
              <a:buNone/>
            </a:pPr>
            <a:r>
              <a:rPr lang="en-US" b="0" i="1" u="none" strike="noStrike" baseline="0" dirty="0" smtClean="0">
                <a:solidFill>
                  <a:srgbClr val="000000"/>
                </a:solidFill>
                <a:latin typeface="Minion Pro"/>
              </a:rPr>
              <a:t>18	Then the spirit came upon </a:t>
            </a:r>
            <a:r>
              <a:rPr lang="en-US" b="0" i="1" u="none" strike="noStrike" baseline="0" dirty="0" err="1" smtClean="0">
                <a:solidFill>
                  <a:srgbClr val="000000"/>
                </a:solidFill>
                <a:latin typeface="Minion Pro"/>
              </a:rPr>
              <a:t>Amasai</a:t>
            </a:r>
            <a:r>
              <a:rPr lang="en-US" b="0" i="1" u="none" strike="noStrike" baseline="0" dirty="0" smtClean="0">
                <a:solidFill>
                  <a:srgbClr val="000000"/>
                </a:solidFill>
                <a:latin typeface="Minion Pro"/>
              </a:rPr>
              <a:t>, who was chief of the captains, and he said, </a:t>
            </a:r>
            <a:r>
              <a:rPr lang="en-US" b="0" i="1" u="none" strike="noStrike" baseline="0" dirty="0" err="1" smtClean="0">
                <a:solidFill>
                  <a:srgbClr val="000000"/>
                </a:solidFill>
                <a:latin typeface="Minion Pro"/>
              </a:rPr>
              <a:t>Thine</a:t>
            </a:r>
            <a:r>
              <a:rPr lang="en-US" b="0" i="1" u="none" strike="noStrike" baseline="0" dirty="0" smtClean="0">
                <a:solidFill>
                  <a:srgbClr val="000000"/>
                </a:solidFill>
                <a:latin typeface="Minion Pro"/>
              </a:rPr>
              <a:t> are we, David, and on thy side, thou son of Jesse: peace, peace be unto thee, and peace be to </a:t>
            </a:r>
            <a:r>
              <a:rPr lang="en-US" b="0" i="1" u="none" strike="noStrike" baseline="0" dirty="0" err="1" smtClean="0">
                <a:solidFill>
                  <a:srgbClr val="000000"/>
                </a:solidFill>
                <a:latin typeface="Minion Pro"/>
              </a:rPr>
              <a:t>thine</a:t>
            </a:r>
            <a:r>
              <a:rPr lang="en-US" b="0" i="1" u="none" strike="noStrike" baseline="0" dirty="0" smtClean="0">
                <a:solidFill>
                  <a:srgbClr val="000000"/>
                </a:solidFill>
                <a:latin typeface="Minion Pro"/>
              </a:rPr>
              <a:t> helpers; for thy God </a:t>
            </a:r>
            <a:r>
              <a:rPr lang="en-US" b="0" i="1" u="none" strike="noStrike" baseline="0" dirty="0" err="1" smtClean="0">
                <a:solidFill>
                  <a:srgbClr val="000000"/>
                </a:solidFill>
                <a:latin typeface="Minion Pro"/>
              </a:rPr>
              <a:t>helpeth</a:t>
            </a:r>
            <a:r>
              <a:rPr lang="en-US" b="0" i="1" u="none" strike="noStrike" baseline="0" dirty="0" smtClean="0">
                <a:solidFill>
                  <a:srgbClr val="000000"/>
                </a:solidFill>
                <a:latin typeface="Minion Pro"/>
              </a:rPr>
              <a:t> thee. Then David received them, and made them captains of the band.</a:t>
            </a:r>
          </a:p>
        </p:txBody>
      </p:sp>
    </p:spTree>
    <p:extLst>
      <p:ext uri="{BB962C8B-B14F-4D97-AF65-F5344CB8AC3E}">
        <p14:creationId xmlns:p14="http://schemas.microsoft.com/office/powerpoint/2010/main" val="1840210088"/>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3">
                                            <p:txEl>
                                              <p:pRg st="6" end="6"/>
                                            </p:txEl>
                                          </p:spTgt>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p:cTn id="4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8" dur="500"/>
                                        <p:tgtEl>
                                          <p:spTgt spid="3">
                                            <p:txEl>
                                              <p:pRg st="7" end="7"/>
                                            </p:txEl>
                                          </p:spTgt>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LOYALTY</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68580" marR="0" lvl="0" indent="0" rtl="0">
              <a:buNone/>
            </a:pPr>
            <a:r>
              <a:rPr lang="en-US" b="0" i="0" u="none" strike="noStrike" baseline="0" dirty="0" smtClean="0">
                <a:latin typeface="Calibri"/>
              </a:rPr>
              <a:t>Loyalty is more easily seen and observed than it is defined</a:t>
            </a:r>
          </a:p>
          <a:p>
            <a:pPr marL="68580" marR="0" lvl="0" indent="0" rtl="0">
              <a:buNone/>
            </a:pPr>
            <a:r>
              <a:rPr lang="en-US" b="0" i="0" u="none" strike="noStrike" baseline="0" dirty="0" smtClean="0">
                <a:latin typeface="Calibri"/>
              </a:rPr>
              <a:t>Loyalty is not the absence of disloyalty.   It is a positive trait not the absence of a negative one.</a:t>
            </a:r>
          </a:p>
          <a:p>
            <a:pPr marL="68580" marR="0" lvl="0" indent="0" rtl="0">
              <a:buNone/>
            </a:pPr>
            <a:r>
              <a:rPr lang="en-US" b="1" i="0" u="none" strike="noStrike" baseline="0" dirty="0" smtClean="0">
                <a:latin typeface="Calibri"/>
              </a:rPr>
              <a:t>THERE ARE 3 FORMS OF LOYALTY</a:t>
            </a:r>
          </a:p>
          <a:p>
            <a:pPr marL="68580" marR="0" lvl="0" indent="0" rtl="0">
              <a:buNone/>
            </a:pPr>
            <a:r>
              <a:rPr lang="en-US" b="0" i="0" u="none" strike="noStrike" baseline="0" dirty="0" smtClean="0">
                <a:latin typeface="Calibri"/>
              </a:rPr>
              <a:t>There is </a:t>
            </a:r>
            <a:r>
              <a:rPr lang="en-US" b="1" i="0" u="none" strike="noStrike" baseline="0" dirty="0" smtClean="0">
                <a:latin typeface="Calibri"/>
              </a:rPr>
              <a:t>Disloyalty</a:t>
            </a:r>
            <a:r>
              <a:rPr lang="en-US" b="0" i="0" u="none" strike="noStrike" baseline="0" dirty="0" smtClean="0">
                <a:latin typeface="Calibri"/>
              </a:rPr>
              <a:t> ‑ Criticizes</a:t>
            </a:r>
          </a:p>
          <a:p>
            <a:pPr marL="68580" marR="0" lvl="0" indent="0" rtl="0">
              <a:buNone/>
            </a:pPr>
            <a:r>
              <a:rPr lang="en-US" b="1" i="0" u="none" strike="noStrike" baseline="0" dirty="0" err="1" smtClean="0">
                <a:latin typeface="Calibri"/>
              </a:rPr>
              <a:t>Aloyalty</a:t>
            </a:r>
            <a:r>
              <a:rPr lang="en-US" b="0" i="0" u="none" strike="noStrike" baseline="0" dirty="0" smtClean="0">
                <a:latin typeface="Calibri"/>
              </a:rPr>
              <a:t> </a:t>
            </a:r>
            <a:r>
              <a:rPr lang="en-US" b="0" i="0" u="none" strike="noStrike" baseline="0" dirty="0" smtClean="0">
                <a:latin typeface="Calibri"/>
              </a:rPr>
              <a:t>‑    Silent</a:t>
            </a:r>
          </a:p>
          <a:p>
            <a:pPr marL="68580" marR="0" lvl="0" indent="0" rtl="0">
              <a:buNone/>
            </a:pPr>
            <a:r>
              <a:rPr lang="en-US" b="1" i="0" u="none" strike="noStrike" baseline="0" dirty="0" smtClean="0">
                <a:latin typeface="Calibri"/>
              </a:rPr>
              <a:t>Loyalty</a:t>
            </a:r>
            <a:r>
              <a:rPr lang="en-US" b="0" i="0" u="none" strike="noStrike" baseline="0" dirty="0" smtClean="0">
                <a:latin typeface="Calibri"/>
              </a:rPr>
              <a:t> </a:t>
            </a:r>
            <a:r>
              <a:rPr lang="en-US" b="0" i="0" u="none" strike="noStrike" baseline="0" dirty="0" smtClean="0">
                <a:latin typeface="Calibri"/>
              </a:rPr>
              <a:t>‑     defends and never allows criticism.</a:t>
            </a:r>
          </a:p>
          <a:p>
            <a:pPr marL="68580" marR="0" lvl="0" indent="0" rtl="0">
              <a:buNone/>
            </a:pPr>
            <a:r>
              <a:rPr lang="en-US" b="0" i="0" u="none" strike="noStrike" baseline="0" dirty="0" smtClean="0">
                <a:latin typeface="Calibri"/>
              </a:rPr>
              <a:t>It is complete defense and support</a:t>
            </a:r>
          </a:p>
          <a:p>
            <a:pPr marL="68580" marR="0" lvl="0" indent="0" rtl="0">
              <a:buNone/>
            </a:pPr>
            <a:r>
              <a:rPr lang="en-US" b="0" i="0" u="none" strike="noStrike" baseline="0" dirty="0" smtClean="0">
                <a:latin typeface="Calibri"/>
              </a:rPr>
              <a:t>It not only does not say, "Did you hear about....."</a:t>
            </a:r>
          </a:p>
          <a:p>
            <a:pPr marL="68580" marR="0" lvl="0" indent="0" rtl="0">
              <a:buNone/>
            </a:pPr>
            <a:r>
              <a:rPr lang="en-US" b="0" i="0" u="none" strike="noStrike" baseline="0" dirty="0" smtClean="0">
                <a:latin typeface="Calibri"/>
              </a:rPr>
              <a:t>It does not listen to, "Did you hear about....."</a:t>
            </a:r>
          </a:p>
        </p:txBody>
      </p:sp>
    </p:spTree>
    <p:extLst>
      <p:ext uri="{BB962C8B-B14F-4D97-AF65-F5344CB8AC3E}">
        <p14:creationId xmlns:p14="http://schemas.microsoft.com/office/powerpoint/2010/main" val="163737574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LOYALTY</a:t>
            </a:r>
          </a:p>
        </p:txBody>
      </p:sp>
      <p:sp>
        <p:nvSpPr>
          <p:cNvPr id="3" name="Text Placeholder 2"/>
          <p:cNvSpPr>
            <a:spLocks noGrp="1"/>
          </p:cNvSpPr>
          <p:nvPr>
            <p:ph type="body" idx="1"/>
          </p:nvPr>
        </p:nvSpPr>
        <p:spPr/>
        <p:txBody>
          <a:bodyPr>
            <a:normAutofit/>
          </a:bodyPr>
          <a:lstStyle/>
          <a:p>
            <a:pPr marL="68580" marR="0" lvl="0" indent="0" rtl="0">
              <a:buNone/>
            </a:pPr>
            <a:r>
              <a:rPr lang="en-US" b="0" i="0" u="none" strike="noStrike" baseline="0" dirty="0" smtClean="0">
                <a:latin typeface="Calibri"/>
              </a:rPr>
              <a:t>Everyone can be loyal</a:t>
            </a:r>
          </a:p>
          <a:p>
            <a:pPr marL="68580" marR="0" lvl="0" indent="0" rtl="0">
              <a:buNone/>
            </a:pPr>
            <a:r>
              <a:rPr lang="en-US" b="0" i="0" u="none" strike="noStrike" baseline="0" dirty="0" smtClean="0">
                <a:latin typeface="Calibri"/>
              </a:rPr>
              <a:t>Even a dog can be loyal</a:t>
            </a:r>
          </a:p>
          <a:p>
            <a:pPr marL="68580" marR="0" lvl="0" indent="0" rtl="0">
              <a:buNone/>
            </a:pPr>
            <a:r>
              <a:rPr lang="en-US" b="0" i="0" u="none" strike="noStrike" baseline="0" dirty="0" smtClean="0">
                <a:latin typeface="Calibri"/>
              </a:rPr>
              <a:t>Everyone cannot be talented or rich or brilliant</a:t>
            </a:r>
          </a:p>
          <a:p>
            <a:pPr marL="68580" marR="0" lvl="0" indent="0" rtl="0">
              <a:buNone/>
            </a:pPr>
            <a:r>
              <a:rPr lang="en-US" b="0" i="0" u="none" strike="noStrike" baseline="0" dirty="0" smtClean="0">
                <a:latin typeface="Calibri"/>
              </a:rPr>
              <a:t>But everyone can be loyal</a:t>
            </a:r>
          </a:p>
          <a:p>
            <a:pPr marL="68580" marR="0" lvl="0" indent="0" rtl="0">
              <a:buNone/>
            </a:pPr>
            <a:r>
              <a:rPr lang="en-US" b="0" i="0" u="none" strike="noStrike" baseline="0" dirty="0" smtClean="0">
                <a:latin typeface="Calibri"/>
              </a:rPr>
              <a:t>Loyalty is one trait that attainable by all.</a:t>
            </a:r>
          </a:p>
          <a:p>
            <a:pPr marL="68580" marR="0" lvl="0" indent="0" rtl="0">
              <a:buNone/>
            </a:pPr>
            <a:r>
              <a:rPr lang="en-US" b="0" i="0" u="none" strike="noStrike" baseline="0" dirty="0" smtClean="0">
                <a:latin typeface="Calibri"/>
              </a:rPr>
              <a:t>Disloyalty is the one trait that is inexcusable.</a:t>
            </a:r>
          </a:p>
          <a:p>
            <a:pPr marL="68580" marR="0" lvl="0" indent="0" rtl="0">
              <a:buNone/>
            </a:pPr>
            <a:r>
              <a:rPr lang="en-US" b="0" i="0" u="none" strike="noStrike" baseline="0" dirty="0" smtClean="0">
                <a:latin typeface="Calibri"/>
              </a:rPr>
              <a:t>It is the unpardonable sin in the eyes of man.</a:t>
            </a:r>
          </a:p>
          <a:p>
            <a:pPr marL="68580" marR="0" lvl="0" indent="0" rtl="0">
              <a:buNone/>
            </a:pPr>
            <a:r>
              <a:rPr lang="en-US" b="0" i="0" u="none" strike="noStrike" baseline="0" dirty="0" smtClean="0">
                <a:latin typeface="Calibri"/>
              </a:rPr>
              <a:t>It is the most detestable and deplorable trait that a follower can have.</a:t>
            </a:r>
          </a:p>
          <a:p>
            <a:pPr marL="68580" marR="0" lvl="0" indent="0" rtl="0">
              <a:buNone/>
            </a:pPr>
            <a:r>
              <a:rPr lang="en-US" b="0" i="0" u="none" strike="noStrike" baseline="0" dirty="0" smtClean="0">
                <a:latin typeface="Calibri"/>
              </a:rPr>
              <a:t>It has caused heartbreak to many leaders.</a:t>
            </a:r>
          </a:p>
          <a:p>
            <a:pPr marL="68580" marR="0" lvl="0" indent="0" rtl="0">
              <a:buNone/>
            </a:pPr>
            <a:r>
              <a:rPr lang="en-US" b="0" i="0" u="none" strike="noStrike" baseline="0" dirty="0" smtClean="0">
                <a:latin typeface="Calibri"/>
              </a:rPr>
              <a:t>It has ruined the reputation of many leaders.</a:t>
            </a:r>
          </a:p>
          <a:p>
            <a:pPr marL="68580" marR="0" lvl="0" indent="0" rtl="0">
              <a:buNone/>
            </a:pPr>
            <a:r>
              <a:rPr lang="en-US" b="0" i="0" u="none" strike="noStrike" baseline="0" dirty="0" smtClean="0">
                <a:latin typeface="Calibri"/>
              </a:rPr>
              <a:t>It has ruined the character of many followers.</a:t>
            </a:r>
            <a:endParaRPr lang="en-US" b="0" i="0" u="none" strike="noStrike" baseline="0" dirty="0" smtClean="0">
              <a:latin typeface="Times New Roman"/>
            </a:endParaRPr>
          </a:p>
        </p:txBody>
      </p:sp>
    </p:spTree>
    <p:extLst>
      <p:ext uri="{BB962C8B-B14F-4D97-AF65-F5344CB8AC3E}">
        <p14:creationId xmlns:p14="http://schemas.microsoft.com/office/powerpoint/2010/main" val="4124789249"/>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LOYALTY</a:t>
            </a:r>
          </a:p>
        </p:txBody>
      </p:sp>
      <p:sp>
        <p:nvSpPr>
          <p:cNvPr id="3" name="Text Placeholder 2"/>
          <p:cNvSpPr>
            <a:spLocks noGrp="1"/>
          </p:cNvSpPr>
          <p:nvPr>
            <p:ph type="body" idx="1"/>
          </p:nvPr>
        </p:nvSpPr>
        <p:spPr/>
        <p:txBody>
          <a:bodyPr>
            <a:normAutofit fontScale="92500" lnSpcReduction="10000"/>
          </a:bodyPr>
          <a:lstStyle/>
          <a:p>
            <a:pPr marL="68580" marR="0" lvl="0" indent="0" rtl="0">
              <a:buNone/>
            </a:pPr>
            <a:r>
              <a:rPr lang="en-US" b="0" i="0" u="none" strike="noStrike" baseline="0" dirty="0" smtClean="0">
                <a:latin typeface="Calibri"/>
              </a:rPr>
              <a:t>Loyalty is to a person but true loyalty comes from loyalty to the WORD OF GOD first.</a:t>
            </a:r>
          </a:p>
          <a:p>
            <a:pPr marL="68580" marR="0" lvl="0" indent="0" rtl="0">
              <a:buNone/>
            </a:pPr>
            <a:r>
              <a:rPr lang="en-US" b="0" i="0" u="none" strike="noStrike" baseline="0" dirty="0" smtClean="0">
                <a:latin typeface="Calibri"/>
              </a:rPr>
              <a:t>Loyalty is defense and support of the leader.</a:t>
            </a:r>
          </a:p>
          <a:p>
            <a:pPr marL="68580" marR="0" lvl="0" indent="0" rtl="0">
              <a:buNone/>
            </a:pPr>
            <a:r>
              <a:rPr lang="en-US" b="0" i="0" u="none" strike="noStrike" baseline="0" dirty="0" smtClean="0">
                <a:latin typeface="Calibri"/>
              </a:rPr>
              <a:t>If I defend the Bible and support it I can follow men who follow it.</a:t>
            </a:r>
          </a:p>
          <a:p>
            <a:pPr marL="365760" marR="0" lvl="1" indent="0" rtl="0">
              <a:buNone/>
            </a:pPr>
            <a:r>
              <a:rPr lang="en-US" b="1" i="0" u="sng" strike="noStrike" baseline="0" dirty="0" smtClean="0">
                <a:solidFill>
                  <a:srgbClr val="C00000"/>
                </a:solidFill>
                <a:latin typeface="Minion Pro"/>
              </a:rPr>
              <a:t>Hebrews 13:7</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Remember them which have the rule over you, who have spoken unto you the word of God: whose faith follow, considering the end of their conversation.</a:t>
            </a:r>
          </a:p>
          <a:p>
            <a:pPr marL="68580" marR="0" lvl="0" indent="0" rtl="0">
              <a:buNone/>
            </a:pPr>
            <a:r>
              <a:rPr lang="en-US" b="0" i="0" u="none" strike="noStrike" baseline="0" dirty="0" smtClean="0">
                <a:latin typeface="Calibri"/>
              </a:rPr>
              <a:t>People say	We follow Jesus we don't follow a pastor.   </a:t>
            </a:r>
            <a:r>
              <a:rPr lang="en-US" b="1" i="0" u="none" strike="noStrike" baseline="0" dirty="0" smtClean="0">
                <a:latin typeface="Calibri"/>
              </a:rPr>
              <a:t>or</a:t>
            </a:r>
          </a:p>
          <a:p>
            <a:pPr marL="68580" marR="0" lvl="0" indent="0" rtl="0">
              <a:buNone/>
            </a:pPr>
            <a:r>
              <a:rPr lang="en-US" b="0" i="0" u="none" strike="noStrike" baseline="0" dirty="0" smtClean="0">
                <a:latin typeface="Calibri"/>
              </a:rPr>
              <a:t>He preaches himself and not Jesus.</a:t>
            </a:r>
          </a:p>
          <a:p>
            <a:pPr marL="68580" marR="0" lvl="0" indent="0" rtl="0">
              <a:buNone/>
            </a:pPr>
            <a:r>
              <a:rPr lang="en-US" b="0" i="0" u="none" strike="noStrike" baseline="0" dirty="0" smtClean="0">
                <a:latin typeface="Calibri"/>
              </a:rPr>
              <a:t>Look at how many times God says to follow the preacher.</a:t>
            </a:r>
          </a:p>
          <a:p>
            <a:pPr marL="365760" marR="0" lvl="1" indent="0" rtl="0">
              <a:buNone/>
            </a:pPr>
            <a:r>
              <a:rPr lang="en-US" b="1" i="0" u="sng" strike="noStrike" baseline="0" dirty="0" smtClean="0">
                <a:solidFill>
                  <a:srgbClr val="C00000"/>
                </a:solidFill>
                <a:latin typeface="Minion Pro"/>
              </a:rPr>
              <a:t>1 Corinthians 11:1</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Be ye followers of me, even as I also am of Christ.</a:t>
            </a:r>
            <a:r>
              <a:rPr lang="en-US" b="0" i="1" u="none" strike="noStrike" baseline="0" dirty="0" smtClean="0">
                <a:solidFill>
                  <a:srgbClr val="000000"/>
                </a:solidFill>
                <a:latin typeface="Calibri"/>
              </a:rPr>
              <a:t>	</a:t>
            </a:r>
          </a:p>
          <a:p>
            <a:pPr marL="365760" marR="0" lvl="1" indent="0" rtl="0">
              <a:buNone/>
            </a:pPr>
            <a:r>
              <a:rPr lang="en-US" b="1" i="0" u="sng" strike="noStrike" baseline="0" dirty="0" smtClean="0">
                <a:solidFill>
                  <a:srgbClr val="C00000"/>
                </a:solidFill>
                <a:latin typeface="Minion Pro"/>
              </a:rPr>
              <a:t>1 Corinthians 4:16</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Wherefore I beseech you, be ye followers of me.</a:t>
            </a:r>
          </a:p>
          <a:p>
            <a:pPr marL="68580" marR="0" lvl="0" indent="0" rtl="0">
              <a:buNone/>
            </a:pPr>
            <a:r>
              <a:rPr lang="en-US" b="0" i="0" u="none" strike="noStrike" baseline="0" dirty="0" smtClean="0">
                <a:latin typeface="Calibri"/>
              </a:rPr>
              <a:t>Blind loyalty is following someone even if they disobey the Bible.</a:t>
            </a:r>
          </a:p>
          <a:p>
            <a:pPr marL="68580" marR="0" lvl="0" indent="0" rtl="0">
              <a:buNone/>
            </a:pPr>
            <a:r>
              <a:rPr lang="en-US" b="1" i="0" u="none" strike="noStrike" baseline="0" dirty="0" smtClean="0">
                <a:latin typeface="Calibri"/>
              </a:rPr>
              <a:t>True Loyalty is you and I being loyal to God's Word together.</a:t>
            </a:r>
          </a:p>
          <a:p>
            <a:pPr marL="68580" marR="0" lvl="0" indent="0" rtl="0">
              <a:buNone/>
            </a:pPr>
            <a:r>
              <a:rPr lang="en-US" b="0" i="0" u="none" strike="noStrike" baseline="0" dirty="0" smtClean="0">
                <a:latin typeface="Calibri"/>
              </a:rPr>
              <a:t>I can be loyal to my Pastor because I know that He is loyal to the Word of God.</a:t>
            </a:r>
          </a:p>
        </p:txBody>
      </p:sp>
    </p:spTree>
    <p:extLst>
      <p:ext uri="{BB962C8B-B14F-4D97-AF65-F5344CB8AC3E}">
        <p14:creationId xmlns:p14="http://schemas.microsoft.com/office/powerpoint/2010/main" val="132968855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9" dur="500"/>
                                        <p:tgtEl>
                                          <p:spTgt spid="3">
                                            <p:txEl>
                                              <p:pRg st="6" end="6"/>
                                            </p:txEl>
                                          </p:spTgt>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p:cTn id="5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4" dur="500"/>
                                        <p:tgtEl>
                                          <p:spTgt spid="3">
                                            <p:txEl>
                                              <p:pRg st="7" end="7"/>
                                            </p:txEl>
                                          </p:spTgt>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p:cTn id="5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9" dur="500"/>
                                        <p:tgtEl>
                                          <p:spTgt spid="3">
                                            <p:txEl>
                                              <p:pRg st="8" end="8"/>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 calcmode="lin" valueType="num">
                                      <p:cBhvr>
                                        <p:cTn id="64"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5"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6" dur="500"/>
                                        <p:tgtEl>
                                          <p:spTgt spid="3">
                                            <p:txEl>
                                              <p:pRg st="9" end="9"/>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grpId="0"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 calcmode="lin" valueType="num">
                                      <p:cBhvr>
                                        <p:cTn id="71"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2"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3" dur="500"/>
                                        <p:tgtEl>
                                          <p:spTgt spid="3">
                                            <p:txEl>
                                              <p:pRg st="10" end="1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16" fill="hold" grpId="0" nodeType="clickEffect">
                                  <p:stCondLst>
                                    <p:cond delay="0"/>
                                  </p:stCondLst>
                                  <p:childTnLst>
                                    <p:set>
                                      <p:cBhvr>
                                        <p:cTn id="77" dur="1" fill="hold">
                                          <p:stCondLst>
                                            <p:cond delay="0"/>
                                          </p:stCondLst>
                                        </p:cTn>
                                        <p:tgtEl>
                                          <p:spTgt spid="3">
                                            <p:txEl>
                                              <p:pRg st="11" end="11"/>
                                            </p:txEl>
                                          </p:spTgt>
                                        </p:tgtEl>
                                        <p:attrNameLst>
                                          <p:attrName>style.visibility</p:attrName>
                                        </p:attrNameLst>
                                      </p:cBhvr>
                                      <p:to>
                                        <p:strVal val="visible"/>
                                      </p:to>
                                    </p:set>
                                    <p:anim calcmode="lin" valueType="num">
                                      <p:cBhvr>
                                        <p:cTn id="78"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9"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8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COUNSEL</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lnSpcReduction="10000"/>
          </a:bodyPr>
          <a:lstStyle/>
          <a:p>
            <a:pPr marL="68580" marR="0" lvl="0" indent="0" rtl="0">
              <a:buNone/>
            </a:pPr>
            <a:r>
              <a:rPr lang="en-US" b="0" i="0" u="none" strike="noStrike" baseline="0" dirty="0" smtClean="0">
                <a:latin typeface="Calibri"/>
              </a:rPr>
              <a:t>Do you only have a preacher or is he your pastor?</a:t>
            </a:r>
          </a:p>
          <a:p>
            <a:pPr marL="68580" marR="0" lvl="0" indent="0" rtl="0">
              <a:buNone/>
            </a:pPr>
            <a:r>
              <a:rPr lang="en-US" b="0" i="0" u="none" strike="noStrike" baseline="0" dirty="0" smtClean="0">
                <a:latin typeface="Calibri"/>
              </a:rPr>
              <a:t>If you get what I am about to give you, it will mean the difference between you having a preacher or a pastor.</a:t>
            </a:r>
          </a:p>
          <a:p>
            <a:pPr marL="365760" marR="0" lvl="1" indent="0" rtl="0">
              <a:buNone/>
            </a:pPr>
            <a:r>
              <a:rPr lang="en-US" b="1" i="0" u="sng" strike="noStrike" baseline="0" dirty="0" smtClean="0">
                <a:solidFill>
                  <a:srgbClr val="C00000"/>
                </a:solidFill>
                <a:latin typeface="Minion Pro"/>
              </a:rPr>
              <a:t>1 Samuel 9:6</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And he said unto him, Behold now, there is in this city a man of God, and he is an </a:t>
            </a:r>
            <a:r>
              <a:rPr lang="en-US" b="0" i="1" u="none" strike="noStrike" baseline="0" dirty="0" err="1" smtClean="0">
                <a:solidFill>
                  <a:srgbClr val="000000"/>
                </a:solidFill>
                <a:latin typeface="Minion Pro"/>
              </a:rPr>
              <a:t>honourable</a:t>
            </a:r>
            <a:r>
              <a:rPr lang="en-US" b="0" i="1" u="none" strike="noStrike" baseline="0" dirty="0" smtClean="0">
                <a:solidFill>
                  <a:srgbClr val="000000"/>
                </a:solidFill>
                <a:latin typeface="Minion Pro"/>
              </a:rPr>
              <a:t> man; all that he </a:t>
            </a:r>
            <a:r>
              <a:rPr lang="en-US" b="0" i="1" u="none" strike="noStrike" baseline="0" dirty="0" err="1" smtClean="0">
                <a:solidFill>
                  <a:srgbClr val="000000"/>
                </a:solidFill>
                <a:latin typeface="Minion Pro"/>
              </a:rPr>
              <a:t>saith</a:t>
            </a:r>
            <a:r>
              <a:rPr lang="en-US" b="0" i="1" u="none" strike="noStrike" baseline="0" dirty="0" smtClean="0">
                <a:solidFill>
                  <a:srgbClr val="000000"/>
                </a:solidFill>
                <a:latin typeface="Minion Pro"/>
              </a:rPr>
              <a:t> cometh surely to pass: now let us go thither; peradventure he can </a:t>
            </a:r>
            <a:r>
              <a:rPr lang="en-US" b="0" i="1" u="none" strike="noStrike" baseline="0" dirty="0" err="1" smtClean="0">
                <a:solidFill>
                  <a:srgbClr val="000000"/>
                </a:solidFill>
                <a:latin typeface="Minion Pro"/>
              </a:rPr>
              <a:t>shew</a:t>
            </a:r>
            <a:r>
              <a:rPr lang="en-US" b="0" i="1" u="none" strike="noStrike" baseline="0" dirty="0" smtClean="0">
                <a:solidFill>
                  <a:srgbClr val="000000"/>
                </a:solidFill>
                <a:latin typeface="Minion Pro"/>
              </a:rPr>
              <a:t> us</a:t>
            </a:r>
            <a:r>
              <a:rPr lang="en-US" b="0" i="0" u="none" strike="noStrike" baseline="0" dirty="0" smtClean="0">
                <a:solidFill>
                  <a:srgbClr val="000000"/>
                </a:solidFill>
                <a:latin typeface="Minion Pro"/>
              </a:rPr>
              <a:t> </a:t>
            </a:r>
            <a:r>
              <a:rPr lang="en-US" b="1" i="0" u="sng" strike="noStrike" baseline="0" dirty="0" smtClean="0">
                <a:solidFill>
                  <a:srgbClr val="000000"/>
                </a:solidFill>
                <a:latin typeface="Minion Pro"/>
              </a:rPr>
              <a:t>our way that we should go.</a:t>
            </a:r>
            <a:r>
              <a:rPr lang="en-US" b="0" i="0" u="none" strike="noStrike" baseline="0" dirty="0" smtClean="0">
                <a:solidFill>
                  <a:srgbClr val="000000"/>
                </a:solidFill>
                <a:latin typeface="Minion Pro"/>
              </a:rPr>
              <a:t>  </a:t>
            </a:r>
          </a:p>
          <a:p>
            <a:pPr marL="68580" marR="0" lvl="0" indent="0" rtl="0">
              <a:buNone/>
            </a:pPr>
            <a:r>
              <a:rPr lang="en-US" b="0" i="0" u="none" strike="noStrike" baseline="0" dirty="0" smtClean="0">
                <a:latin typeface="Calibri"/>
              </a:rPr>
              <a:t>“The way we should go.” concerns the direction of life.</a:t>
            </a:r>
          </a:p>
          <a:p>
            <a:pPr marL="365760" marR="0" lvl="1" indent="0" rtl="0">
              <a:buNone/>
            </a:pPr>
            <a:r>
              <a:rPr lang="en-US" b="1" i="0" u="sng" strike="noStrike" baseline="0" dirty="0" smtClean="0">
                <a:solidFill>
                  <a:srgbClr val="C00000"/>
                </a:solidFill>
                <a:latin typeface="Minion Pro"/>
              </a:rPr>
              <a:t>II Kings 8:8</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And the king said unto </a:t>
            </a:r>
            <a:r>
              <a:rPr lang="en-US" b="0" i="1" u="none" strike="noStrike" baseline="0" dirty="0" err="1" smtClean="0">
                <a:solidFill>
                  <a:srgbClr val="000000"/>
                </a:solidFill>
                <a:latin typeface="Minion Pro"/>
              </a:rPr>
              <a:t>Hazael</a:t>
            </a:r>
            <a:r>
              <a:rPr lang="en-US" b="0" i="1" u="none" strike="noStrike" baseline="0" dirty="0" smtClean="0">
                <a:solidFill>
                  <a:srgbClr val="000000"/>
                </a:solidFill>
                <a:latin typeface="Minion Pro"/>
              </a:rPr>
              <a:t>, Take a present in </a:t>
            </a:r>
            <a:r>
              <a:rPr lang="en-US" b="0" i="1" u="none" strike="noStrike" baseline="0" dirty="0" err="1" smtClean="0">
                <a:solidFill>
                  <a:srgbClr val="000000"/>
                </a:solidFill>
                <a:latin typeface="Minion Pro"/>
              </a:rPr>
              <a:t>thine</a:t>
            </a:r>
            <a:r>
              <a:rPr lang="en-US" b="0" i="1" u="none" strike="noStrike" baseline="0" dirty="0" smtClean="0">
                <a:solidFill>
                  <a:srgbClr val="000000"/>
                </a:solidFill>
                <a:latin typeface="Minion Pro"/>
              </a:rPr>
              <a:t> hand, and go, meet the man of God, and </a:t>
            </a:r>
            <a:r>
              <a:rPr lang="en-US" b="1" i="1" u="none" strike="noStrike" baseline="0" dirty="0" smtClean="0">
                <a:solidFill>
                  <a:srgbClr val="000000"/>
                </a:solidFill>
                <a:latin typeface="Minion Pro"/>
              </a:rPr>
              <a:t>inquire of the LORD </a:t>
            </a:r>
            <a:r>
              <a:rPr lang="en-US" b="1" i="1" u="sng" strike="noStrike" baseline="0" dirty="0" smtClean="0">
                <a:solidFill>
                  <a:srgbClr val="000000"/>
                </a:solidFill>
                <a:latin typeface="Minion Pro"/>
              </a:rPr>
              <a:t>by him</a:t>
            </a:r>
            <a:r>
              <a:rPr lang="en-US" b="0" i="1" u="none" strike="noStrike" baseline="0" dirty="0" smtClean="0">
                <a:solidFill>
                  <a:srgbClr val="000000"/>
                </a:solidFill>
                <a:latin typeface="Minion Pro"/>
              </a:rPr>
              <a:t>, saying, Shall I recover of this disease?</a:t>
            </a:r>
          </a:p>
          <a:p>
            <a:pPr marL="68580" marR="0" lvl="0" indent="0" rtl="0">
              <a:buNone/>
            </a:pPr>
            <a:r>
              <a:rPr lang="en-US" b="0" i="0" u="none" strike="noStrike" baseline="0" dirty="0" smtClean="0">
                <a:latin typeface="Calibri"/>
              </a:rPr>
              <a:t>Not having counsel will make you void of wisdom.</a:t>
            </a:r>
          </a:p>
          <a:p>
            <a:pPr marL="365760" marR="0" lvl="1" indent="0" rtl="0">
              <a:buNone/>
            </a:pPr>
            <a:r>
              <a:rPr lang="en-US" b="1" i="0" u="sng" strike="noStrike" baseline="0" dirty="0" smtClean="0">
                <a:solidFill>
                  <a:srgbClr val="C00000"/>
                </a:solidFill>
                <a:latin typeface="Minion Pro"/>
              </a:rPr>
              <a:t>Deuteronomy 32:28‑29</a:t>
            </a:r>
            <a:r>
              <a:rPr lang="en-US" b="0" i="0" u="none" strike="noStrike" baseline="0" dirty="0" smtClean="0">
                <a:solidFill>
                  <a:srgbClr val="C00000"/>
                </a:solidFill>
                <a:latin typeface="Calibri"/>
              </a:rPr>
              <a:t>	</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For they are a nation </a:t>
            </a:r>
            <a:r>
              <a:rPr lang="en-US" b="1" i="1" u="none" strike="noStrike" baseline="0" dirty="0" smtClean="0">
                <a:solidFill>
                  <a:srgbClr val="000000"/>
                </a:solidFill>
                <a:latin typeface="Minion Pro"/>
              </a:rPr>
              <a:t>void of </a:t>
            </a:r>
            <a:r>
              <a:rPr lang="en-US" b="1" i="1" u="sng" strike="noStrike" baseline="0" dirty="0" smtClean="0">
                <a:solidFill>
                  <a:srgbClr val="000000"/>
                </a:solidFill>
                <a:latin typeface="Minion Pro"/>
              </a:rPr>
              <a:t>counsel</a:t>
            </a:r>
            <a:r>
              <a:rPr lang="en-US" b="0" i="1" u="none" strike="noStrike" baseline="0" dirty="0" smtClean="0">
                <a:solidFill>
                  <a:srgbClr val="000000"/>
                </a:solidFill>
                <a:latin typeface="Minion Pro"/>
              </a:rPr>
              <a:t>, neither is there any understanding in them.</a:t>
            </a:r>
          </a:p>
          <a:p>
            <a:pPr marL="365760" marR="0" lvl="1" indent="0" rtl="0">
              <a:buNone/>
            </a:pPr>
            <a:r>
              <a:rPr lang="en-US" b="0" i="1" u="none" strike="noStrike" baseline="0" dirty="0" smtClean="0">
                <a:solidFill>
                  <a:srgbClr val="000000"/>
                </a:solidFill>
                <a:latin typeface="Minion Pro"/>
              </a:rPr>
              <a:t>29	O that they were wise, that they understood this, that they would consider their latter end!</a:t>
            </a:r>
          </a:p>
        </p:txBody>
      </p:sp>
    </p:spTree>
    <p:extLst>
      <p:ext uri="{BB962C8B-B14F-4D97-AF65-F5344CB8AC3E}">
        <p14:creationId xmlns:p14="http://schemas.microsoft.com/office/powerpoint/2010/main" val="307457487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3">
                                            <p:txEl>
                                              <p:pRg st="6" end="6"/>
                                            </p:txEl>
                                          </p:spTgt>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p:cTn id="4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LOYALTY</a:t>
            </a:r>
          </a:p>
        </p:txBody>
      </p:sp>
      <p:sp>
        <p:nvSpPr>
          <p:cNvPr id="3" name="Text Placeholder 2"/>
          <p:cNvSpPr>
            <a:spLocks noGrp="1"/>
          </p:cNvSpPr>
          <p:nvPr>
            <p:ph type="body" idx="1"/>
          </p:nvPr>
        </p:nvSpPr>
        <p:spPr/>
        <p:txBody>
          <a:bodyPr>
            <a:normAutofit/>
          </a:bodyPr>
          <a:lstStyle/>
          <a:p>
            <a:pPr marL="68580" marR="0" lvl="0" indent="0" rtl="0">
              <a:buNone/>
            </a:pPr>
            <a:r>
              <a:rPr lang="en-US" b="1" i="0" u="none" strike="noStrike" baseline="0" dirty="0" smtClean="0">
                <a:latin typeface="Calibri"/>
              </a:rPr>
              <a:t>REASONS FOR LOYALTY</a:t>
            </a:r>
          </a:p>
          <a:p>
            <a:pPr marR="0" lvl="0" rtl="0"/>
            <a:r>
              <a:rPr lang="en-US" b="1" i="0" u="sng" strike="noStrike" baseline="0" dirty="0" smtClean="0">
                <a:latin typeface="Calibri"/>
              </a:rPr>
              <a:t>Respect for the work.</a:t>
            </a:r>
          </a:p>
          <a:p>
            <a:pPr marL="68580" marR="0" lvl="0" indent="0" rtl="0">
              <a:buNone/>
            </a:pPr>
            <a:r>
              <a:rPr lang="en-US" b="0" i="0" u="none" strike="noStrike" baseline="0" dirty="0" smtClean="0">
                <a:latin typeface="Calibri"/>
              </a:rPr>
              <a:t>Respect the Pastor because of his position and what he has gone through to lead a work for God like:</a:t>
            </a:r>
          </a:p>
          <a:p>
            <a:pPr marL="68580" marR="0" lvl="0" indent="0" rtl="0">
              <a:buNone/>
            </a:pPr>
            <a:r>
              <a:rPr lang="en-US" sz="1800" b="0" i="0" u="none" strike="noStrike" baseline="0" dirty="0" smtClean="0">
                <a:latin typeface="Calibri"/>
              </a:rPr>
              <a:t>Starting in </a:t>
            </a:r>
            <a:r>
              <a:rPr lang="en-US" sz="1800" b="0" i="0" u="none" strike="noStrike" baseline="0" dirty="0" smtClean="0">
                <a:latin typeface="Calibri"/>
              </a:rPr>
              <a:t>faith,  Courage,</a:t>
            </a:r>
            <a:r>
              <a:rPr lang="en-US" sz="1800" b="0" i="0" u="none" strike="noStrike" dirty="0" smtClean="0">
                <a:latin typeface="Calibri"/>
              </a:rPr>
              <a:t>  </a:t>
            </a:r>
            <a:r>
              <a:rPr lang="en-US" sz="1800" b="0" i="0" u="none" strike="noStrike" baseline="0" dirty="0" smtClean="0">
                <a:latin typeface="Calibri"/>
              </a:rPr>
              <a:t>Hard Work,</a:t>
            </a:r>
            <a:r>
              <a:rPr lang="en-US" sz="1800" b="0" i="0" u="none" strike="noStrike" dirty="0" smtClean="0">
                <a:latin typeface="Calibri"/>
              </a:rPr>
              <a:t>  </a:t>
            </a:r>
            <a:r>
              <a:rPr lang="en-US" sz="1800" b="0" i="0" u="none" strike="noStrike" baseline="0" dirty="0" smtClean="0">
                <a:latin typeface="Calibri"/>
              </a:rPr>
              <a:t>Sweat</a:t>
            </a:r>
            <a:r>
              <a:rPr lang="en-US" sz="1800" b="0" i="0" u="none" strike="noStrike" baseline="0" dirty="0" smtClean="0">
                <a:latin typeface="Calibri"/>
              </a:rPr>
              <a:t>, </a:t>
            </a:r>
            <a:r>
              <a:rPr lang="en-US" sz="1800" b="0" i="0" u="none" strike="noStrike" dirty="0" smtClean="0">
                <a:latin typeface="Calibri"/>
              </a:rPr>
              <a:t> </a:t>
            </a:r>
            <a:r>
              <a:rPr lang="en-US" sz="1800" b="0" i="0" u="none" strike="noStrike" baseline="0" dirty="0" smtClean="0">
                <a:latin typeface="Calibri"/>
              </a:rPr>
              <a:t>Toil</a:t>
            </a:r>
            <a:r>
              <a:rPr lang="en-US" sz="1800" b="0" i="0" u="none" strike="noStrike" baseline="0" dirty="0" smtClean="0">
                <a:latin typeface="Calibri"/>
              </a:rPr>
              <a:t>, </a:t>
            </a:r>
            <a:r>
              <a:rPr lang="en-US" sz="1800" dirty="0">
                <a:latin typeface="Calibri"/>
              </a:rPr>
              <a:t> </a:t>
            </a:r>
            <a:r>
              <a:rPr lang="en-US" sz="1800" dirty="0" smtClean="0">
                <a:latin typeface="Calibri"/>
              </a:rPr>
              <a:t> </a:t>
            </a:r>
            <a:r>
              <a:rPr lang="en-US" sz="1800" b="0" i="0" u="none" strike="noStrike" baseline="0" dirty="0" smtClean="0">
                <a:latin typeface="Calibri"/>
              </a:rPr>
              <a:t>Time</a:t>
            </a:r>
            <a:r>
              <a:rPr lang="en-US" sz="1800" b="0" i="0" u="none" strike="noStrike" baseline="0" dirty="0" smtClean="0">
                <a:latin typeface="Calibri"/>
              </a:rPr>
              <a:t>, </a:t>
            </a:r>
            <a:r>
              <a:rPr lang="en-US" sz="1800" dirty="0">
                <a:latin typeface="Calibri"/>
              </a:rPr>
              <a:t> </a:t>
            </a:r>
            <a:r>
              <a:rPr lang="en-US" sz="1800" dirty="0" smtClean="0">
                <a:latin typeface="Calibri"/>
              </a:rPr>
              <a:t> </a:t>
            </a:r>
            <a:r>
              <a:rPr lang="en-US" sz="1800" b="0" i="0" u="none" strike="noStrike" baseline="0" dirty="0" smtClean="0">
                <a:latin typeface="Calibri"/>
              </a:rPr>
              <a:t>Love,</a:t>
            </a:r>
            <a:r>
              <a:rPr lang="en-US" sz="1800" b="0" i="0" u="none" strike="noStrike" dirty="0" smtClean="0">
                <a:latin typeface="Calibri"/>
              </a:rPr>
              <a:t>  </a:t>
            </a:r>
            <a:r>
              <a:rPr lang="en-US" sz="1800" b="0" i="0" u="none" strike="noStrike" baseline="0" dirty="0" smtClean="0">
                <a:latin typeface="Calibri"/>
              </a:rPr>
              <a:t>Money </a:t>
            </a:r>
            <a:endParaRPr lang="en-US" sz="1800" b="0" i="0" u="none" strike="noStrike" baseline="0" dirty="0" smtClean="0">
              <a:latin typeface="Calibri"/>
            </a:endParaRPr>
          </a:p>
          <a:p>
            <a:pPr marL="68580" marR="0" lvl="0" indent="0" rtl="0">
              <a:buNone/>
            </a:pPr>
            <a:r>
              <a:rPr lang="en-US" b="0" i="0" u="none" strike="noStrike" baseline="0" dirty="0" smtClean="0">
                <a:latin typeface="Calibri"/>
              </a:rPr>
              <a:t>No one has any moral right to damage a work on the altar of hurt feelings.</a:t>
            </a:r>
          </a:p>
          <a:p>
            <a:pPr marL="68580" marR="0" lvl="0" indent="0" rtl="0">
              <a:buNone/>
            </a:pPr>
            <a:r>
              <a:rPr lang="en-US" b="0" i="0" u="none" strike="noStrike" baseline="0" dirty="0" smtClean="0">
                <a:latin typeface="Calibri"/>
              </a:rPr>
              <a:t>If I feel I can no longer work happily in the situation, I should courteously and quietly resign and never offer or listen to any criticism of this church or our pastor.</a:t>
            </a:r>
          </a:p>
        </p:txBody>
      </p:sp>
    </p:spTree>
    <p:extLst>
      <p:ext uri="{BB962C8B-B14F-4D97-AF65-F5344CB8AC3E}">
        <p14:creationId xmlns:p14="http://schemas.microsoft.com/office/powerpoint/2010/main" val="17454502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LOYALTY</a:t>
            </a:r>
          </a:p>
        </p:txBody>
      </p:sp>
      <p:sp>
        <p:nvSpPr>
          <p:cNvPr id="3" name="Text Placeholder 2"/>
          <p:cNvSpPr>
            <a:spLocks noGrp="1"/>
          </p:cNvSpPr>
          <p:nvPr>
            <p:ph type="body" idx="1"/>
          </p:nvPr>
        </p:nvSpPr>
        <p:spPr/>
        <p:txBody>
          <a:bodyPr>
            <a:normAutofit fontScale="92500"/>
          </a:bodyPr>
          <a:lstStyle/>
          <a:p>
            <a:pPr marL="68580" marR="0" lvl="0" indent="0" rtl="0">
              <a:buNone/>
            </a:pPr>
            <a:r>
              <a:rPr lang="en-US" b="1" i="0" u="none" strike="noStrike" baseline="0" dirty="0" smtClean="0">
                <a:latin typeface="Calibri"/>
              </a:rPr>
              <a:t>REASONS FOR LOYALTY</a:t>
            </a:r>
          </a:p>
          <a:p>
            <a:pPr marR="0" lvl="0" rtl="0"/>
            <a:r>
              <a:rPr lang="en-US" b="1" i="0" u="sng" strike="noStrike" baseline="0" dirty="0" smtClean="0">
                <a:latin typeface="Calibri"/>
              </a:rPr>
              <a:t>Respect for success.</a:t>
            </a:r>
          </a:p>
          <a:p>
            <a:pPr marL="68580" marR="0" lvl="0" indent="0" rtl="0">
              <a:buNone/>
            </a:pPr>
            <a:r>
              <a:rPr lang="en-US" b="0" i="0" u="none" strike="noStrike" baseline="0" dirty="0" smtClean="0">
                <a:latin typeface="Calibri"/>
              </a:rPr>
              <a:t>When one is a follower of a successful leader the very success of that leader should command loyalty.</a:t>
            </a:r>
          </a:p>
          <a:p>
            <a:pPr marL="68580" marR="0" lvl="0" indent="0" rtl="0">
              <a:buNone/>
            </a:pPr>
            <a:r>
              <a:rPr lang="en-US" b="0" i="0" u="none" strike="noStrike" baseline="0" dirty="0" smtClean="0">
                <a:latin typeface="Calibri"/>
              </a:rPr>
              <a:t>If the follower disagrees with the leader he should always prefer his feelings to his own.</a:t>
            </a:r>
          </a:p>
          <a:p>
            <a:pPr marL="68580" marR="0" lvl="0" indent="0" rtl="0">
              <a:buNone/>
            </a:pPr>
            <a:r>
              <a:rPr lang="en-US" b="0" i="0" u="none" strike="noStrike" baseline="0" dirty="0" smtClean="0">
                <a:latin typeface="Calibri"/>
              </a:rPr>
              <a:t>The success of the leader should lead the follower to have complete confidence in the wisdom of the leader.</a:t>
            </a:r>
          </a:p>
          <a:p>
            <a:pPr marL="68580" marR="0" lvl="0" indent="0" rtl="0">
              <a:buNone/>
            </a:pPr>
            <a:r>
              <a:rPr lang="en-US" b="0" i="0" u="none" strike="noStrike" baseline="0" dirty="0" smtClean="0">
                <a:latin typeface="Calibri"/>
              </a:rPr>
              <a:t>I may not agree with a man doctrinally but I can respect a man's success.</a:t>
            </a:r>
          </a:p>
          <a:p>
            <a:pPr marL="68580" marR="0" lvl="0" indent="0" rtl="0">
              <a:buNone/>
            </a:pPr>
            <a:r>
              <a:rPr lang="en-US" b="0" i="0" u="none" strike="noStrike" baseline="0" dirty="0" smtClean="0">
                <a:latin typeface="Calibri"/>
              </a:rPr>
              <a:t>It is amazing how someone who has never built a chicken coop can rebel against a master builder.</a:t>
            </a:r>
          </a:p>
          <a:p>
            <a:pPr marL="68580" marR="0" lvl="0" indent="0" rtl="0">
              <a:buNone/>
            </a:pPr>
            <a:r>
              <a:rPr lang="en-US" b="0" i="0" u="none" strike="noStrike" baseline="0" dirty="0" smtClean="0">
                <a:latin typeface="Calibri"/>
              </a:rPr>
              <a:t>Someone who has never built a savings account can run a bank.</a:t>
            </a:r>
          </a:p>
          <a:p>
            <a:pPr marL="68580" marR="0" lvl="0" indent="0" rtl="0">
              <a:buNone/>
            </a:pPr>
            <a:r>
              <a:rPr lang="en-US" b="0" i="0" u="none" strike="noStrike" baseline="0" dirty="0" smtClean="0">
                <a:latin typeface="Calibri"/>
              </a:rPr>
              <a:t>Someone who has never led a squad thinks they can lead an army.</a:t>
            </a:r>
          </a:p>
          <a:p>
            <a:pPr marL="68580" marR="0" lvl="0" indent="0" rtl="0">
              <a:buNone/>
            </a:pPr>
            <a:r>
              <a:rPr lang="en-US" b="0" i="0" u="none" strike="noStrike" baseline="0" dirty="0" smtClean="0">
                <a:latin typeface="Calibri"/>
              </a:rPr>
              <a:t>Noah criticized by building a bigger work and finishing it.</a:t>
            </a:r>
          </a:p>
        </p:txBody>
      </p:sp>
    </p:spTree>
    <p:extLst>
      <p:ext uri="{BB962C8B-B14F-4D97-AF65-F5344CB8AC3E}">
        <p14:creationId xmlns:p14="http://schemas.microsoft.com/office/powerpoint/2010/main" val="212415021"/>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LOYALTY</a:t>
            </a:r>
          </a:p>
        </p:txBody>
      </p:sp>
      <p:sp>
        <p:nvSpPr>
          <p:cNvPr id="3" name="Text Placeholder 2"/>
          <p:cNvSpPr>
            <a:spLocks noGrp="1"/>
          </p:cNvSpPr>
          <p:nvPr>
            <p:ph type="body" idx="1"/>
          </p:nvPr>
        </p:nvSpPr>
        <p:spPr>
          <a:xfrm>
            <a:off x="457200" y="838200"/>
            <a:ext cx="8305800" cy="5867400"/>
          </a:xfrm>
        </p:spPr>
        <p:txBody>
          <a:bodyPr>
            <a:normAutofit fontScale="92500"/>
          </a:bodyPr>
          <a:lstStyle/>
          <a:p>
            <a:pPr marL="68580" marR="0" lvl="0" indent="0" rtl="0">
              <a:buNone/>
            </a:pPr>
            <a:r>
              <a:rPr lang="en-US" b="1" i="0" u="none" strike="noStrike" baseline="0" dirty="0" smtClean="0">
                <a:latin typeface="Calibri"/>
              </a:rPr>
              <a:t>REASONS FOR LOYALTY</a:t>
            </a:r>
          </a:p>
          <a:p>
            <a:pPr marR="0" lvl="0" rtl="0"/>
            <a:r>
              <a:rPr lang="en-US" b="1" i="0" u="sng" strike="noStrike" baseline="0" dirty="0" smtClean="0">
                <a:latin typeface="Calibri"/>
              </a:rPr>
              <a:t>Respect for knowledge.</a:t>
            </a:r>
          </a:p>
          <a:p>
            <a:pPr marL="68580" marR="0" lvl="0" indent="0" rtl="0">
              <a:buNone/>
            </a:pPr>
            <a:r>
              <a:rPr lang="en-US" b="0" i="0" u="none" strike="noStrike" baseline="0" dirty="0" smtClean="0">
                <a:latin typeface="Calibri"/>
              </a:rPr>
              <a:t>There are some things the leader knows that no one else can know.</a:t>
            </a:r>
          </a:p>
          <a:p>
            <a:pPr marL="68580" marR="0" lvl="0" indent="0" rtl="0">
              <a:buNone/>
            </a:pPr>
            <a:r>
              <a:rPr lang="en-US" b="0" i="0" u="none" strike="noStrike" baseline="0" dirty="0" smtClean="0">
                <a:latin typeface="Calibri"/>
              </a:rPr>
              <a:t>Not just facts and talent but information about people and circumstances which he cannot share with the followers.</a:t>
            </a:r>
          </a:p>
          <a:p>
            <a:pPr marL="68580" marR="0" lvl="0" indent="0" rtl="0">
              <a:buNone/>
            </a:pPr>
            <a:r>
              <a:rPr lang="en-US" b="0" i="0" u="none" strike="noStrike" baseline="0" dirty="0" smtClean="0">
                <a:latin typeface="Calibri"/>
              </a:rPr>
              <a:t>In other words the follower does not always have all the facts.</a:t>
            </a:r>
          </a:p>
          <a:p>
            <a:pPr marL="68580" marR="0" lvl="0" indent="0" rtl="0">
              <a:buNone/>
            </a:pPr>
            <a:r>
              <a:rPr lang="en-US" b="0" i="0" u="none" strike="noStrike" baseline="0" dirty="0" smtClean="0">
                <a:latin typeface="Calibri"/>
              </a:rPr>
              <a:t>It may appear that the leader is taking a wrong course of action causing the follower to oppose the leader vehemently.</a:t>
            </a:r>
          </a:p>
          <a:p>
            <a:pPr marL="68580" marR="0" lvl="0" indent="0" rtl="0">
              <a:buNone/>
            </a:pPr>
            <a:r>
              <a:rPr lang="en-US" b="0" i="0" u="none" strike="noStrike" baseline="0" dirty="0" smtClean="0">
                <a:latin typeface="Calibri"/>
              </a:rPr>
              <a:t>But if the follower knew the same facts he would do the same thing.</a:t>
            </a:r>
          </a:p>
          <a:p>
            <a:pPr marL="68580" marR="0" lvl="0" indent="0" rtl="0">
              <a:buNone/>
            </a:pPr>
            <a:r>
              <a:rPr lang="en-US" b="0" i="0" u="none" strike="noStrike" baseline="0" dirty="0" smtClean="0">
                <a:latin typeface="Calibri"/>
              </a:rPr>
              <a:t>The follower should trust the leader even if the </a:t>
            </a:r>
            <a:r>
              <a:rPr lang="en-US" b="0" i="0" u="none" strike="noStrike" baseline="0" dirty="0" err="1" smtClean="0">
                <a:latin typeface="Calibri"/>
              </a:rPr>
              <a:t>judgement</a:t>
            </a:r>
            <a:r>
              <a:rPr lang="en-US" b="0" i="0" u="none" strike="noStrike" baseline="0" dirty="0" smtClean="0">
                <a:latin typeface="Calibri"/>
              </a:rPr>
              <a:t> at the present seems unwise.</a:t>
            </a:r>
          </a:p>
          <a:p>
            <a:pPr marL="68580" marR="0" lvl="0" indent="0" rtl="0">
              <a:buNone/>
            </a:pPr>
            <a:r>
              <a:rPr lang="en-US" b="0" i="0" u="none" strike="noStrike" baseline="0" dirty="0" smtClean="0">
                <a:latin typeface="Calibri"/>
              </a:rPr>
              <a:t>If a follower cannot give this trust and confidence to the leader he shouldn't rebel or revolt.  He should just tiptoe out quietly.</a:t>
            </a:r>
          </a:p>
          <a:p>
            <a:pPr marL="68580" marR="0" lvl="0" indent="0" rtl="0">
              <a:buNone/>
            </a:pPr>
            <a:r>
              <a:rPr lang="en-US" b="0" i="0" u="none" strike="noStrike" baseline="0" dirty="0" smtClean="0">
                <a:latin typeface="Calibri"/>
              </a:rPr>
              <a:t>He has no right to talk to anyone about his differences with the leader and he should leave without causing so much as a ripple.</a:t>
            </a:r>
          </a:p>
        </p:txBody>
      </p:sp>
    </p:spTree>
    <p:extLst>
      <p:ext uri="{BB962C8B-B14F-4D97-AF65-F5344CB8AC3E}">
        <p14:creationId xmlns:p14="http://schemas.microsoft.com/office/powerpoint/2010/main" val="166950884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LOYALTY</a:t>
            </a:r>
          </a:p>
        </p:txBody>
      </p:sp>
      <p:sp>
        <p:nvSpPr>
          <p:cNvPr id="3" name="Text Placeholder 2"/>
          <p:cNvSpPr>
            <a:spLocks noGrp="1"/>
          </p:cNvSpPr>
          <p:nvPr>
            <p:ph type="body" idx="1"/>
          </p:nvPr>
        </p:nvSpPr>
        <p:spPr/>
        <p:txBody>
          <a:bodyPr>
            <a:normAutofit fontScale="92500" lnSpcReduction="20000"/>
          </a:bodyPr>
          <a:lstStyle/>
          <a:p>
            <a:pPr marL="68580" marR="0" lvl="0" indent="0" rtl="0">
              <a:buNone/>
            </a:pPr>
            <a:r>
              <a:rPr lang="en-US" b="1" i="0" u="none" strike="noStrike" baseline="0" dirty="0" smtClean="0">
                <a:latin typeface="Calibri"/>
              </a:rPr>
              <a:t>REASONS FOR LOYALTY</a:t>
            </a:r>
          </a:p>
          <a:p>
            <a:pPr marR="0" lvl="0" rtl="0"/>
            <a:r>
              <a:rPr lang="en-US" b="1" i="0" u="sng" strike="noStrike" baseline="0" dirty="0" smtClean="0">
                <a:latin typeface="Calibri"/>
              </a:rPr>
              <a:t>Respect for the </a:t>
            </a:r>
            <a:r>
              <a:rPr lang="en-US" b="1" i="0" u="sng" strike="noStrike" baseline="0" dirty="0" smtClean="0">
                <a:latin typeface="Calibri"/>
              </a:rPr>
              <a:t>system</a:t>
            </a:r>
            <a:endParaRPr lang="en-US" b="0" i="0" u="none" strike="noStrike" baseline="0" dirty="0" smtClean="0">
              <a:latin typeface="Calibri"/>
            </a:endParaRPr>
          </a:p>
          <a:p>
            <a:pPr marL="68580" marR="0" lvl="0" indent="0" rtl="0">
              <a:buNone/>
            </a:pPr>
            <a:r>
              <a:rPr lang="en-US" b="0" i="0" u="none" strike="noStrike" baseline="0" dirty="0" smtClean="0">
                <a:latin typeface="Calibri"/>
              </a:rPr>
              <a:t>Since there is no one here but us we have to choose leaders who will govern us.</a:t>
            </a:r>
          </a:p>
          <a:p>
            <a:pPr marL="68580" marR="0" lvl="0" indent="0" rtl="0">
              <a:buNone/>
            </a:pPr>
            <a:r>
              <a:rPr lang="en-US" b="0" i="0" u="none" strike="noStrike" baseline="0" dirty="0" smtClean="0">
                <a:latin typeface="Calibri"/>
              </a:rPr>
              <a:t>This is why a country has a king or a president</a:t>
            </a:r>
          </a:p>
          <a:p>
            <a:pPr marL="68580" marR="0" lvl="0" indent="0" rtl="0">
              <a:buNone/>
            </a:pPr>
            <a:r>
              <a:rPr lang="en-US" b="0" i="0" u="none" strike="noStrike" baseline="0" dirty="0" smtClean="0">
                <a:latin typeface="Calibri"/>
              </a:rPr>
              <a:t>a state </a:t>
            </a:r>
            <a:r>
              <a:rPr lang="en-US" b="0" i="0" u="none" strike="noStrike" baseline="0" dirty="0" smtClean="0">
                <a:latin typeface="Calibri"/>
              </a:rPr>
              <a:t>has a </a:t>
            </a:r>
            <a:r>
              <a:rPr lang="en-US" b="0" i="0" u="none" strike="noStrike" baseline="0" dirty="0" smtClean="0">
                <a:latin typeface="Calibri"/>
              </a:rPr>
              <a:t>governor,	a city has a </a:t>
            </a:r>
            <a:r>
              <a:rPr lang="en-US" b="0" i="0" u="none" strike="noStrike" baseline="0" dirty="0" smtClean="0">
                <a:latin typeface="Calibri"/>
              </a:rPr>
              <a:t>mayor,</a:t>
            </a:r>
            <a:r>
              <a:rPr lang="en-US" b="0" i="0" u="none" strike="noStrike" dirty="0" smtClean="0">
                <a:latin typeface="Calibri"/>
              </a:rPr>
              <a:t>  </a:t>
            </a:r>
            <a:r>
              <a:rPr lang="en-US" b="0" i="0" u="none" strike="noStrike" baseline="0" dirty="0" smtClean="0">
                <a:latin typeface="Calibri"/>
              </a:rPr>
              <a:t>a </a:t>
            </a:r>
            <a:r>
              <a:rPr lang="en-US" b="0" i="0" u="none" strike="noStrike" baseline="0" dirty="0" smtClean="0">
                <a:latin typeface="Calibri"/>
              </a:rPr>
              <a:t>family has a father,  a church has a pastor.</a:t>
            </a:r>
          </a:p>
          <a:p>
            <a:pPr marL="68580" marR="0" lvl="0" indent="0" rtl="0">
              <a:buNone/>
            </a:pPr>
            <a:r>
              <a:rPr lang="en-US" b="0" i="0" u="none" strike="noStrike" baseline="0" dirty="0" smtClean="0">
                <a:latin typeface="Calibri"/>
              </a:rPr>
              <a:t>Someone has to be at the top.</a:t>
            </a:r>
          </a:p>
          <a:p>
            <a:pPr marL="68580" marR="0" lvl="0" indent="0" rtl="0">
              <a:buNone/>
            </a:pPr>
            <a:r>
              <a:rPr lang="en-US" b="0" i="0" u="none" strike="noStrike" baseline="0" dirty="0" smtClean="0">
                <a:latin typeface="Calibri"/>
              </a:rPr>
              <a:t>If you don't like something then when you bring it up then try to give a solution. </a:t>
            </a:r>
          </a:p>
          <a:p>
            <a:pPr marL="68580" marR="0" lvl="0" indent="0" rtl="0">
              <a:buNone/>
            </a:pPr>
            <a:r>
              <a:rPr lang="en-US" b="0" i="0" u="none" strike="noStrike" baseline="0" dirty="0" smtClean="0">
                <a:latin typeface="Calibri"/>
              </a:rPr>
              <a:t>The system itself should require loyalty from the follower to the leader.</a:t>
            </a:r>
          </a:p>
          <a:p>
            <a:pPr marL="68580" marR="0" lvl="0" indent="0" rtl="0">
              <a:buNone/>
            </a:pPr>
            <a:r>
              <a:rPr lang="en-US" b="0" i="0" u="none" strike="noStrike" baseline="0" dirty="0" smtClean="0">
                <a:latin typeface="Calibri"/>
              </a:rPr>
              <a:t>When this system breaks down anarchy follows the break down and chaos follows anarchy.</a:t>
            </a:r>
          </a:p>
          <a:p>
            <a:pPr marL="68580" marR="0" lvl="0" indent="0" rtl="0">
              <a:buNone/>
            </a:pPr>
            <a:r>
              <a:rPr lang="en-US" b="0" i="0" u="none" strike="noStrike" baseline="0" dirty="0" smtClean="0">
                <a:latin typeface="Calibri"/>
              </a:rPr>
              <a:t>God admonishes children to obey their parents.</a:t>
            </a:r>
          </a:p>
          <a:p>
            <a:pPr marL="68580" marR="0" lvl="0" indent="0" rtl="0">
              <a:buNone/>
            </a:pPr>
            <a:r>
              <a:rPr lang="en-US" b="0" i="0" u="none" strike="noStrike" baseline="0" dirty="0" smtClean="0">
                <a:latin typeface="Calibri"/>
              </a:rPr>
              <a:t>	servants </a:t>
            </a:r>
            <a:r>
              <a:rPr lang="en-US" b="0" i="0" u="none" strike="noStrike" baseline="0" dirty="0" smtClean="0">
                <a:latin typeface="Calibri"/>
              </a:rPr>
              <a:t>to obey their masters</a:t>
            </a:r>
          </a:p>
          <a:p>
            <a:pPr marL="68580" marR="0" lvl="0" indent="0" rtl="0">
              <a:buNone/>
            </a:pPr>
            <a:r>
              <a:rPr lang="en-US" b="0" i="0" u="none" strike="noStrike" baseline="0" dirty="0" smtClean="0">
                <a:latin typeface="Calibri"/>
              </a:rPr>
              <a:t>	employees </a:t>
            </a:r>
            <a:r>
              <a:rPr lang="en-US" b="0" i="0" u="none" strike="noStrike" baseline="0" dirty="0" smtClean="0">
                <a:latin typeface="Calibri"/>
              </a:rPr>
              <a:t>to obey their employers</a:t>
            </a:r>
          </a:p>
          <a:p>
            <a:pPr marL="68580" marR="0" lvl="0" indent="0" rtl="0">
              <a:buNone/>
            </a:pPr>
            <a:r>
              <a:rPr lang="en-US" b="0" i="0" u="none" strike="noStrike" baseline="0" dirty="0" smtClean="0">
                <a:latin typeface="Calibri"/>
              </a:rPr>
              <a:t>	wives </a:t>
            </a:r>
            <a:r>
              <a:rPr lang="en-US" b="0" i="0" u="none" strike="noStrike" baseline="0" dirty="0" smtClean="0">
                <a:latin typeface="Calibri"/>
              </a:rPr>
              <a:t>to obey their husbands</a:t>
            </a:r>
          </a:p>
        </p:txBody>
      </p:sp>
    </p:spTree>
    <p:extLst>
      <p:ext uri="{BB962C8B-B14F-4D97-AF65-F5344CB8AC3E}">
        <p14:creationId xmlns:p14="http://schemas.microsoft.com/office/powerpoint/2010/main" val="3296831359"/>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 calcmode="lin" valueType="num">
                                      <p:cBhvr>
                                        <p:cTn id="70"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3">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 calcmode="lin" valueType="num">
                                      <p:cBhvr>
                                        <p:cTn id="77"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9" dur="500"/>
                                        <p:tgtEl>
                                          <p:spTgt spid="3">
                                            <p:txEl>
                                              <p:pRg st="11" end="11"/>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 calcmode="lin" valueType="num">
                                      <p:cBhvr>
                                        <p:cTn id="84"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85"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86"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LOYALTY</a:t>
            </a:r>
          </a:p>
        </p:txBody>
      </p:sp>
      <p:sp>
        <p:nvSpPr>
          <p:cNvPr id="3" name="Text Placeholder 2"/>
          <p:cNvSpPr>
            <a:spLocks noGrp="1"/>
          </p:cNvSpPr>
          <p:nvPr>
            <p:ph type="body" idx="1"/>
          </p:nvPr>
        </p:nvSpPr>
        <p:spPr/>
        <p:txBody>
          <a:bodyPr>
            <a:normAutofit fontScale="77500" lnSpcReduction="20000"/>
          </a:bodyPr>
          <a:lstStyle/>
          <a:p>
            <a:pPr marL="68580" marR="0" lvl="0" indent="0" rtl="0">
              <a:buNone/>
            </a:pPr>
            <a:r>
              <a:rPr lang="en-US" b="1" i="0" u="none" strike="noStrike" baseline="0" dirty="0" smtClean="0">
                <a:latin typeface="Calibri"/>
              </a:rPr>
              <a:t>REASONS FOR LOYALTY</a:t>
            </a:r>
          </a:p>
          <a:p>
            <a:pPr marR="0" lvl="0" rtl="0"/>
            <a:r>
              <a:rPr lang="en-US" b="1" i="0" u="sng" strike="noStrike" baseline="0" dirty="0" smtClean="0">
                <a:latin typeface="Calibri"/>
              </a:rPr>
              <a:t>Respect for your future</a:t>
            </a:r>
          </a:p>
          <a:p>
            <a:pPr marL="68580" marR="0" lvl="0" indent="0" rtl="0">
              <a:buNone/>
            </a:pPr>
            <a:r>
              <a:rPr lang="en-US" b="0" i="0" u="none" strike="noStrike" baseline="0" dirty="0" smtClean="0">
                <a:latin typeface="Calibri"/>
              </a:rPr>
              <a:t>Disloyal followers are seldom given loyal followers when they become leaders</a:t>
            </a:r>
          </a:p>
          <a:p>
            <a:pPr marL="68580" marR="0" lvl="0" indent="0" rtl="0">
              <a:buNone/>
            </a:pPr>
            <a:r>
              <a:rPr lang="en-US" b="0" i="0" u="none" strike="noStrike" baseline="0" dirty="0" smtClean="0">
                <a:latin typeface="Calibri"/>
              </a:rPr>
              <a:t>Disloyal followers make poor leaders.</a:t>
            </a:r>
          </a:p>
          <a:p>
            <a:pPr marL="68580" marR="0" lvl="0" indent="0" rtl="0">
              <a:buNone/>
            </a:pPr>
            <a:r>
              <a:rPr lang="en-US" b="0" i="0" u="none" strike="noStrike" baseline="0" dirty="0" smtClean="0">
                <a:latin typeface="Calibri"/>
              </a:rPr>
              <a:t>In almost every case where a follower tries to unseat the leader it fails and more harm is done to the follower than the leader.</a:t>
            </a:r>
          </a:p>
          <a:p>
            <a:pPr marL="68580" marR="0" lvl="0" indent="0" rtl="0">
              <a:buNone/>
            </a:pPr>
            <a:r>
              <a:rPr lang="en-US" b="0" i="0" u="none" strike="noStrike" baseline="0" dirty="0" smtClean="0">
                <a:latin typeface="Calibri"/>
              </a:rPr>
              <a:t>Hatred always hurts the Hater more than the Hated</a:t>
            </a:r>
          </a:p>
          <a:p>
            <a:pPr marL="68580" marR="0" lvl="0" indent="0" rtl="0">
              <a:buNone/>
            </a:pPr>
            <a:r>
              <a:rPr lang="en-US" b="0" i="0" u="none" strike="noStrike" baseline="0" dirty="0" smtClean="0">
                <a:latin typeface="Calibri"/>
              </a:rPr>
              <a:t>Gossip always hurts the gossiper more than the one who is gossiped about</a:t>
            </a:r>
          </a:p>
          <a:p>
            <a:pPr marL="68580" marR="0" lvl="0" indent="0" rtl="0">
              <a:buNone/>
            </a:pPr>
            <a:r>
              <a:rPr lang="en-US" b="0" i="0" u="none" strike="noStrike" baseline="0" dirty="0" smtClean="0">
                <a:latin typeface="Calibri"/>
              </a:rPr>
              <a:t>There is also God's law of sowing and reaping</a:t>
            </a:r>
          </a:p>
          <a:p>
            <a:pPr marL="365760" marR="0" lvl="1" indent="0" rtl="0">
              <a:buNone/>
            </a:pPr>
            <a:r>
              <a:rPr lang="en-US" b="1" i="0" u="sng" strike="noStrike" baseline="0" dirty="0" smtClean="0">
                <a:solidFill>
                  <a:srgbClr val="C00000"/>
                </a:solidFill>
                <a:latin typeface="Minion Pro"/>
              </a:rPr>
              <a:t>Galatians 6:7‑8</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Be not deceived; God is not mocked: for whatsoever a man </a:t>
            </a:r>
            <a:r>
              <a:rPr lang="en-US" b="0" i="1" u="none" strike="noStrike" baseline="0" dirty="0" err="1" smtClean="0">
                <a:solidFill>
                  <a:srgbClr val="000000"/>
                </a:solidFill>
                <a:latin typeface="Minion Pro"/>
              </a:rPr>
              <a:t>soweth</a:t>
            </a:r>
            <a:r>
              <a:rPr lang="en-US" b="0" i="1" u="none" strike="noStrike" baseline="0" dirty="0" smtClean="0">
                <a:solidFill>
                  <a:srgbClr val="000000"/>
                </a:solidFill>
                <a:latin typeface="Minion Pro"/>
              </a:rPr>
              <a:t>, that shall he also </a:t>
            </a:r>
            <a:r>
              <a:rPr lang="en-US" b="0" i="1" u="none" strike="noStrike" baseline="0" dirty="0" smtClean="0">
                <a:solidFill>
                  <a:srgbClr val="000000"/>
                </a:solidFill>
                <a:latin typeface="Minion Pro"/>
              </a:rPr>
              <a:t>reap.</a:t>
            </a:r>
            <a:r>
              <a:rPr lang="en-US" b="0" i="1" u="none" strike="noStrike" dirty="0" smtClean="0">
                <a:solidFill>
                  <a:srgbClr val="000000"/>
                </a:solidFill>
                <a:latin typeface="Minion Pro"/>
              </a:rPr>
              <a:t>   </a:t>
            </a:r>
            <a:r>
              <a:rPr lang="en-US" b="0" i="1" u="none" strike="noStrike" baseline="0" dirty="0" smtClean="0">
                <a:solidFill>
                  <a:srgbClr val="000000"/>
                </a:solidFill>
                <a:latin typeface="Minion Pro"/>
              </a:rPr>
              <a:t>8</a:t>
            </a:r>
            <a:r>
              <a:rPr lang="en-US" b="0" i="1" u="none" strike="noStrike" baseline="0" dirty="0" smtClean="0">
                <a:solidFill>
                  <a:srgbClr val="000000"/>
                </a:solidFill>
                <a:latin typeface="Minion Pro"/>
              </a:rPr>
              <a:t>	For he that </a:t>
            </a:r>
            <a:r>
              <a:rPr lang="en-US" b="0" i="1" u="none" strike="noStrike" baseline="0" dirty="0" err="1" smtClean="0">
                <a:solidFill>
                  <a:srgbClr val="000000"/>
                </a:solidFill>
                <a:latin typeface="Minion Pro"/>
              </a:rPr>
              <a:t>soweth</a:t>
            </a:r>
            <a:r>
              <a:rPr lang="en-US" b="0" i="1" u="none" strike="noStrike" baseline="0" dirty="0" smtClean="0">
                <a:solidFill>
                  <a:srgbClr val="000000"/>
                </a:solidFill>
                <a:latin typeface="Minion Pro"/>
              </a:rPr>
              <a:t> to his flesh shall of the flesh reap corruption; but he that </a:t>
            </a:r>
            <a:r>
              <a:rPr lang="en-US" b="0" i="1" u="none" strike="noStrike" baseline="0" dirty="0" err="1" smtClean="0">
                <a:solidFill>
                  <a:srgbClr val="000000"/>
                </a:solidFill>
                <a:latin typeface="Minion Pro"/>
              </a:rPr>
              <a:t>soweth</a:t>
            </a:r>
            <a:r>
              <a:rPr lang="en-US" b="0" i="1" u="none" strike="noStrike" baseline="0" dirty="0" smtClean="0">
                <a:solidFill>
                  <a:srgbClr val="000000"/>
                </a:solidFill>
                <a:latin typeface="Minion Pro"/>
              </a:rPr>
              <a:t> to the Spirit shall of the Spirit reap life everlasting.</a:t>
            </a:r>
          </a:p>
          <a:p>
            <a:pPr marL="68580" marR="0" lvl="0" indent="0" rtl="0">
              <a:buNone/>
            </a:pPr>
            <a:r>
              <a:rPr lang="en-US" b="0" i="0" u="none" strike="noStrike" baseline="0" dirty="0" smtClean="0">
                <a:latin typeface="Calibri"/>
              </a:rPr>
              <a:t>In the Bible everything reproduces after its own kind.</a:t>
            </a:r>
          </a:p>
          <a:p>
            <a:pPr marL="68580" marR="0" lvl="0" indent="0" rtl="0">
              <a:buNone/>
            </a:pPr>
            <a:r>
              <a:rPr lang="en-US" b="0" i="0" u="none" strike="noStrike" baseline="0" dirty="0" smtClean="0">
                <a:latin typeface="Calibri"/>
              </a:rPr>
              <a:t>The teacher who criticizes the principal to the students will have students who will criticize the teacher also.</a:t>
            </a:r>
          </a:p>
          <a:p>
            <a:pPr marL="68580" marR="0" lvl="0" indent="0" rtl="0">
              <a:buNone/>
            </a:pPr>
            <a:r>
              <a:rPr lang="en-US" b="0" i="0" u="none" strike="noStrike" baseline="0" dirty="0" smtClean="0">
                <a:latin typeface="Calibri"/>
              </a:rPr>
              <a:t>God has a way of letting our, "Chickens come home to roost."</a:t>
            </a:r>
          </a:p>
          <a:p>
            <a:pPr marL="68580" marR="0" lvl="0" indent="0" rtl="0">
              <a:buNone/>
            </a:pPr>
            <a:r>
              <a:rPr lang="en-US" b="0" i="0" u="none" strike="noStrike" baseline="0" dirty="0" smtClean="0">
                <a:latin typeface="Calibri"/>
              </a:rPr>
              <a:t>The follower develops a character of being disloyal that hounds him the rest of his life.</a:t>
            </a:r>
          </a:p>
          <a:p>
            <a:pPr marL="68580" marR="0" lvl="0" indent="0" rtl="0">
              <a:buNone/>
            </a:pPr>
            <a:r>
              <a:rPr lang="en-US" b="0" i="0" u="none" strike="noStrike" baseline="0" dirty="0" smtClean="0">
                <a:latin typeface="Calibri"/>
              </a:rPr>
              <a:t>When one is disloyal as a follower he is usually suspicious of those who work under him, for he has developed a life pattern which leads to failure.</a:t>
            </a:r>
          </a:p>
          <a:p>
            <a:pPr marL="68580" marR="0" lvl="0" indent="0" rtl="0">
              <a:buNone/>
            </a:pPr>
            <a:r>
              <a:rPr lang="en-US" b="0" i="0" u="none" strike="noStrike" baseline="0" dirty="0" smtClean="0">
                <a:latin typeface="Calibri"/>
              </a:rPr>
              <a:t>Children of critical parents never end up in church later in life.</a:t>
            </a:r>
            <a:endParaRPr lang="en-US" b="0" i="0" u="none" strike="noStrike" baseline="0" dirty="0" smtClean="0">
              <a:latin typeface="Times New Roman"/>
            </a:endParaRPr>
          </a:p>
        </p:txBody>
      </p:sp>
    </p:spTree>
    <p:extLst>
      <p:ext uri="{BB962C8B-B14F-4D97-AF65-F5344CB8AC3E}">
        <p14:creationId xmlns:p14="http://schemas.microsoft.com/office/powerpoint/2010/main" val="387868520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 calcmode="lin" valueType="num">
                                      <p:cBhvr>
                                        <p:cTn id="5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6" dur="500"/>
                                        <p:tgtEl>
                                          <p:spTgt spid="3">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3" dur="500"/>
                                        <p:tgtEl>
                                          <p:spTgt spid="3">
                                            <p:txEl>
                                              <p:pRg st="9" end="9"/>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 calcmode="lin" valueType="num">
                                      <p:cBhvr>
                                        <p:cTn id="68"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9"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0" dur="500"/>
                                        <p:tgtEl>
                                          <p:spTgt spid="3">
                                            <p:txEl>
                                              <p:pRg st="10" end="1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anim calcmode="lin" valueType="num">
                                      <p:cBhvr>
                                        <p:cTn id="75"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6"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7" dur="500"/>
                                        <p:tgtEl>
                                          <p:spTgt spid="3">
                                            <p:txEl>
                                              <p:pRg st="11" end="1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3">
                                            <p:txEl>
                                              <p:pRg st="12" end="12"/>
                                            </p:txEl>
                                          </p:spTgt>
                                        </p:tgtEl>
                                        <p:attrNameLst>
                                          <p:attrName>style.visibility</p:attrName>
                                        </p:attrNameLst>
                                      </p:cBhvr>
                                      <p:to>
                                        <p:strVal val="visible"/>
                                      </p:to>
                                    </p:set>
                                    <p:anim calcmode="lin" valueType="num">
                                      <p:cBhvr>
                                        <p:cTn id="82"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83"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84" dur="500"/>
                                        <p:tgtEl>
                                          <p:spTgt spid="3">
                                            <p:txEl>
                                              <p:pRg st="12" end="12"/>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16" fill="hold" grpId="0" nodeType="clickEffect">
                                  <p:stCondLst>
                                    <p:cond delay="0"/>
                                  </p:stCondLst>
                                  <p:childTnLst>
                                    <p:set>
                                      <p:cBhvr>
                                        <p:cTn id="88" dur="1" fill="hold">
                                          <p:stCondLst>
                                            <p:cond delay="0"/>
                                          </p:stCondLst>
                                        </p:cTn>
                                        <p:tgtEl>
                                          <p:spTgt spid="3">
                                            <p:txEl>
                                              <p:pRg st="13" end="13"/>
                                            </p:txEl>
                                          </p:spTgt>
                                        </p:tgtEl>
                                        <p:attrNameLst>
                                          <p:attrName>style.visibility</p:attrName>
                                        </p:attrNameLst>
                                      </p:cBhvr>
                                      <p:to>
                                        <p:strVal val="visible"/>
                                      </p:to>
                                    </p:set>
                                    <p:anim calcmode="lin" valueType="num">
                                      <p:cBhvr>
                                        <p:cTn id="89"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90"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91" dur="500"/>
                                        <p:tgtEl>
                                          <p:spTgt spid="3">
                                            <p:txEl>
                                              <p:pRg st="13" end="13"/>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53" presetClass="entr" presetSubtype="16" fill="hold" grpId="0" nodeType="clickEffect">
                                  <p:stCondLst>
                                    <p:cond delay="0"/>
                                  </p:stCondLst>
                                  <p:childTnLst>
                                    <p:set>
                                      <p:cBhvr>
                                        <p:cTn id="95" dur="1" fill="hold">
                                          <p:stCondLst>
                                            <p:cond delay="0"/>
                                          </p:stCondLst>
                                        </p:cTn>
                                        <p:tgtEl>
                                          <p:spTgt spid="3">
                                            <p:txEl>
                                              <p:pRg st="14" end="14"/>
                                            </p:txEl>
                                          </p:spTgt>
                                        </p:tgtEl>
                                        <p:attrNameLst>
                                          <p:attrName>style.visibility</p:attrName>
                                        </p:attrNameLst>
                                      </p:cBhvr>
                                      <p:to>
                                        <p:strVal val="visible"/>
                                      </p:to>
                                    </p:set>
                                    <p:anim calcmode="lin" valueType="num">
                                      <p:cBhvr>
                                        <p:cTn id="96"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97"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98"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LOYALTY</a:t>
            </a:r>
          </a:p>
        </p:txBody>
      </p:sp>
      <p:sp>
        <p:nvSpPr>
          <p:cNvPr id="3" name="Text Placeholder 2"/>
          <p:cNvSpPr>
            <a:spLocks noGrp="1"/>
          </p:cNvSpPr>
          <p:nvPr>
            <p:ph type="body" idx="1"/>
          </p:nvPr>
        </p:nvSpPr>
        <p:spPr/>
        <p:txBody>
          <a:bodyPr>
            <a:normAutofit fontScale="70000" lnSpcReduction="20000"/>
          </a:bodyPr>
          <a:lstStyle/>
          <a:p>
            <a:pPr marL="68580" marR="0" lvl="0" indent="0" rtl="0">
              <a:buNone/>
            </a:pPr>
            <a:r>
              <a:rPr lang="en-US" b="0" i="0" u="none" strike="noStrike" baseline="0" dirty="0" smtClean="0">
                <a:latin typeface="Calibri"/>
              </a:rPr>
              <a:t>REASONS FOR LOYALTY</a:t>
            </a:r>
          </a:p>
          <a:p>
            <a:pPr marR="0" lvl="0" rtl="0"/>
            <a:r>
              <a:rPr lang="en-US" b="1" i="0" u="sng" strike="noStrike" baseline="0" dirty="0" smtClean="0">
                <a:latin typeface="Calibri"/>
              </a:rPr>
              <a:t>Respect for the </a:t>
            </a:r>
            <a:r>
              <a:rPr lang="en-US" b="1" i="0" u="sng" strike="noStrike" baseline="0" dirty="0" smtClean="0">
                <a:latin typeface="Calibri"/>
              </a:rPr>
              <a:t>unsaved</a:t>
            </a:r>
            <a:endParaRPr lang="en-US" b="1" i="0" u="sng" strike="noStrike" baseline="0" dirty="0" smtClean="0">
              <a:latin typeface="Calibri"/>
            </a:endParaRPr>
          </a:p>
          <a:p>
            <a:pPr marL="365760" marR="0" lvl="1" indent="0" rtl="0">
              <a:buNone/>
            </a:pPr>
            <a:r>
              <a:rPr lang="en-US" b="1" i="0" u="sng" strike="noStrike" baseline="0" dirty="0" smtClean="0">
                <a:solidFill>
                  <a:srgbClr val="C00000"/>
                </a:solidFill>
                <a:latin typeface="Minion Pro"/>
              </a:rPr>
              <a:t>Genesis 13:5‑8</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And Lot also, which went with Abram, had flocks, and herds, and tents.</a:t>
            </a:r>
          </a:p>
          <a:p>
            <a:pPr marL="365760" marR="0" lvl="1" indent="0" rtl="0">
              <a:buNone/>
            </a:pPr>
            <a:r>
              <a:rPr lang="en-US" b="0" i="1" u="none" strike="noStrike" baseline="0" dirty="0" smtClean="0">
                <a:solidFill>
                  <a:srgbClr val="000000"/>
                </a:solidFill>
                <a:latin typeface="Minion Pro"/>
              </a:rPr>
              <a:t>6	And the land was not able to bear them, that they might dwell together: for their substance was great, so that they could not dwell together.</a:t>
            </a:r>
          </a:p>
          <a:p>
            <a:pPr marL="365760" marR="0" lvl="1" indent="0" rtl="0">
              <a:buNone/>
            </a:pPr>
            <a:r>
              <a:rPr lang="en-US" b="0" i="1" u="none" strike="noStrike" baseline="0" dirty="0" smtClean="0">
                <a:solidFill>
                  <a:srgbClr val="000000"/>
                </a:solidFill>
                <a:latin typeface="Minion Pro"/>
              </a:rPr>
              <a:t>7	And there was a strife between the </a:t>
            </a:r>
            <a:r>
              <a:rPr lang="en-US" b="0" i="1" u="none" strike="noStrike" baseline="0" dirty="0" err="1" smtClean="0">
                <a:solidFill>
                  <a:srgbClr val="000000"/>
                </a:solidFill>
                <a:latin typeface="Minion Pro"/>
              </a:rPr>
              <a:t>herdmen</a:t>
            </a:r>
            <a:r>
              <a:rPr lang="en-US" b="0" i="1" u="none" strike="noStrike" baseline="0" dirty="0" smtClean="0">
                <a:solidFill>
                  <a:srgbClr val="000000"/>
                </a:solidFill>
                <a:latin typeface="Minion Pro"/>
              </a:rPr>
              <a:t> of Abram's cattle and the </a:t>
            </a:r>
            <a:r>
              <a:rPr lang="en-US" b="0" i="1" u="none" strike="noStrike" baseline="0" dirty="0" err="1" smtClean="0">
                <a:solidFill>
                  <a:srgbClr val="000000"/>
                </a:solidFill>
                <a:latin typeface="Minion Pro"/>
              </a:rPr>
              <a:t>herdmen</a:t>
            </a:r>
            <a:r>
              <a:rPr lang="en-US" b="0" i="1" u="none" strike="noStrike" baseline="0" dirty="0" smtClean="0">
                <a:solidFill>
                  <a:srgbClr val="000000"/>
                </a:solidFill>
                <a:latin typeface="Minion Pro"/>
              </a:rPr>
              <a:t> of Lot's cattle: </a:t>
            </a:r>
            <a:r>
              <a:rPr lang="en-US" b="0" i="1" u="none" strike="noStrike" baseline="0" dirty="0" smtClean="0">
                <a:solidFill>
                  <a:srgbClr val="000000"/>
                </a:solidFill>
                <a:latin typeface="Minion Pro"/>
              </a:rPr>
              <a:t>and </a:t>
            </a:r>
            <a:r>
              <a:rPr lang="en-US" b="1" i="0" u="none" strike="noStrike" baseline="0" dirty="0" smtClean="0">
                <a:solidFill>
                  <a:srgbClr val="000000"/>
                </a:solidFill>
                <a:latin typeface="Bangkok"/>
              </a:rPr>
              <a:t>the Canaanite and the </a:t>
            </a:r>
            <a:r>
              <a:rPr lang="en-US" b="1" i="0" u="none" strike="noStrike" baseline="0" dirty="0" err="1" smtClean="0">
                <a:solidFill>
                  <a:srgbClr val="000000"/>
                </a:solidFill>
                <a:latin typeface="Bangkok"/>
              </a:rPr>
              <a:t>Perizzite</a:t>
            </a:r>
            <a:r>
              <a:rPr lang="en-US" b="1" i="0" u="none" strike="noStrike" baseline="0" dirty="0" smtClean="0">
                <a:solidFill>
                  <a:srgbClr val="000000"/>
                </a:solidFill>
                <a:latin typeface="Bangkok"/>
              </a:rPr>
              <a:t> dwelled then in the land.</a:t>
            </a:r>
          </a:p>
          <a:p>
            <a:pPr marL="365760" marR="0" lvl="1" indent="0" rtl="0">
              <a:buNone/>
            </a:pPr>
            <a:r>
              <a:rPr lang="en-US" b="0" i="1" u="none" strike="noStrike" baseline="0" dirty="0" smtClean="0">
                <a:solidFill>
                  <a:srgbClr val="000000"/>
                </a:solidFill>
                <a:latin typeface="Minion Pro"/>
              </a:rPr>
              <a:t>8	And Abram said unto Lot, Let there be no strife, I pray thee, between me and thee, and between my </a:t>
            </a:r>
            <a:r>
              <a:rPr lang="en-US" b="0" i="1" u="none" strike="noStrike" baseline="0" dirty="0" err="1" smtClean="0">
                <a:solidFill>
                  <a:srgbClr val="000000"/>
                </a:solidFill>
                <a:latin typeface="Minion Pro"/>
              </a:rPr>
              <a:t>herdmen</a:t>
            </a:r>
            <a:r>
              <a:rPr lang="en-US" b="0" i="1" u="none" strike="noStrike" baseline="0" dirty="0" smtClean="0">
                <a:solidFill>
                  <a:srgbClr val="000000"/>
                </a:solidFill>
                <a:latin typeface="Minion Pro"/>
              </a:rPr>
              <a:t> and thy </a:t>
            </a:r>
            <a:r>
              <a:rPr lang="en-US" b="0" i="1" u="none" strike="noStrike" baseline="0" dirty="0" err="1" smtClean="0">
                <a:solidFill>
                  <a:srgbClr val="000000"/>
                </a:solidFill>
                <a:latin typeface="Minion Pro"/>
              </a:rPr>
              <a:t>herdmen</a:t>
            </a:r>
            <a:r>
              <a:rPr lang="en-US" b="0" i="1" u="none" strike="noStrike" baseline="0" dirty="0" smtClean="0">
                <a:solidFill>
                  <a:srgbClr val="000000"/>
                </a:solidFill>
                <a:latin typeface="Minion Pro"/>
              </a:rPr>
              <a:t>; for we be brethren.</a:t>
            </a:r>
          </a:p>
          <a:p>
            <a:pPr marL="365760" marR="0" lvl="1" indent="0" rtl="0">
              <a:buNone/>
            </a:pPr>
            <a:r>
              <a:rPr lang="en-US" b="1" i="0" u="sng" strike="noStrike" baseline="0" dirty="0" smtClean="0">
                <a:solidFill>
                  <a:srgbClr val="C00000"/>
                </a:solidFill>
                <a:latin typeface="Minion Pro"/>
              </a:rPr>
              <a:t>1 Timothy 2:8‑9</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I will therefore that men pray every where, lifting up holy hands, without wrath and doubting.</a:t>
            </a:r>
          </a:p>
          <a:p>
            <a:pPr marL="365760" marR="0" lvl="1" indent="0" rtl="0">
              <a:buNone/>
            </a:pPr>
            <a:r>
              <a:rPr lang="en-US" b="0" i="1" u="none" strike="noStrike" baseline="0" dirty="0" smtClean="0">
                <a:solidFill>
                  <a:srgbClr val="000000"/>
                </a:solidFill>
                <a:latin typeface="Minion Pro"/>
              </a:rPr>
              <a:t>9	In like manner also, that women adorn themselves in modest apparel, with shamefacedness and sobriety; not with </a:t>
            </a:r>
            <a:r>
              <a:rPr lang="en-US" b="0" i="1" u="none" strike="noStrike" baseline="0" dirty="0" err="1" smtClean="0">
                <a:solidFill>
                  <a:srgbClr val="000000"/>
                </a:solidFill>
                <a:latin typeface="Minion Pro"/>
              </a:rPr>
              <a:t>broided</a:t>
            </a:r>
            <a:r>
              <a:rPr lang="en-US" b="0" i="1" u="none" strike="noStrike" baseline="0" dirty="0" smtClean="0">
                <a:solidFill>
                  <a:srgbClr val="000000"/>
                </a:solidFill>
                <a:latin typeface="Minion Pro"/>
              </a:rPr>
              <a:t> hair, or gold, or pearls, or costly array;</a:t>
            </a:r>
          </a:p>
          <a:p>
            <a:pPr marL="68580" marR="0" lvl="0" indent="0" rtl="0">
              <a:buNone/>
            </a:pPr>
            <a:r>
              <a:rPr lang="en-US" b="0" i="0" u="none" strike="noStrike" baseline="0" dirty="0" smtClean="0">
                <a:latin typeface="Calibri"/>
              </a:rPr>
              <a:t>The testimony of the church in the community is the members attitude toward one another.</a:t>
            </a:r>
          </a:p>
          <a:p>
            <a:pPr marL="365760" marR="0" lvl="1" indent="0" rtl="0">
              <a:buNone/>
            </a:pPr>
            <a:r>
              <a:rPr lang="en-US" b="1" i="0" u="sng" strike="noStrike" baseline="0" dirty="0" smtClean="0">
                <a:solidFill>
                  <a:srgbClr val="C00000"/>
                </a:solidFill>
                <a:latin typeface="Minion Pro"/>
              </a:rPr>
              <a:t>1 Timothy 3:15</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But if I tarry long, that thou </a:t>
            </a:r>
            <a:r>
              <a:rPr lang="en-US" b="0" i="1" u="none" strike="noStrike" baseline="0" dirty="0" err="1" smtClean="0">
                <a:solidFill>
                  <a:srgbClr val="000000"/>
                </a:solidFill>
                <a:latin typeface="Minion Pro"/>
              </a:rPr>
              <a:t>mayest</a:t>
            </a:r>
            <a:r>
              <a:rPr lang="en-US" b="0" i="1" u="none" strike="noStrike" baseline="0" dirty="0" smtClean="0">
                <a:solidFill>
                  <a:srgbClr val="000000"/>
                </a:solidFill>
                <a:latin typeface="Minion Pro"/>
              </a:rPr>
              <a:t> know how thou </a:t>
            </a:r>
            <a:r>
              <a:rPr lang="en-US" b="0" i="1" u="none" strike="noStrike" baseline="0" dirty="0" err="1" smtClean="0">
                <a:solidFill>
                  <a:srgbClr val="000000"/>
                </a:solidFill>
                <a:latin typeface="Minion Pro"/>
              </a:rPr>
              <a:t>oughtest</a:t>
            </a:r>
            <a:r>
              <a:rPr lang="en-US" b="0" i="1" u="none" strike="noStrike" baseline="0" dirty="0" smtClean="0">
                <a:solidFill>
                  <a:srgbClr val="000000"/>
                </a:solidFill>
                <a:latin typeface="Minion Pro"/>
              </a:rPr>
              <a:t> to behave thyself in the house of God, which is the church of the living God, the pillar and ground of the truth.</a:t>
            </a:r>
          </a:p>
          <a:p>
            <a:pPr marL="365760" marR="0" lvl="1" indent="0" rtl="0">
              <a:buNone/>
            </a:pPr>
            <a:r>
              <a:rPr lang="en-US" b="1" i="0" u="sng" strike="noStrike" baseline="0" dirty="0" smtClean="0">
                <a:solidFill>
                  <a:srgbClr val="C00000"/>
                </a:solidFill>
                <a:latin typeface="Minion Pro"/>
              </a:rPr>
              <a:t>John 13:35</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By this shall all men know that ye are my disciples, if ye have love one to another.</a:t>
            </a:r>
          </a:p>
          <a:p>
            <a:pPr marL="68580" marR="0" lvl="0" indent="0" rtl="0">
              <a:buNone/>
            </a:pPr>
            <a:r>
              <a:rPr lang="en-US" b="0" i="0" u="none" strike="noStrike" baseline="0" dirty="0" smtClean="0">
                <a:latin typeface="Calibri"/>
              </a:rPr>
              <a:t>Others see the strife.	</a:t>
            </a:r>
            <a:r>
              <a:rPr lang="en-US" b="0" i="0" u="none" strike="noStrike" baseline="0" dirty="0" smtClean="0">
                <a:latin typeface="Calibri"/>
              </a:rPr>
              <a:t>They </a:t>
            </a:r>
            <a:r>
              <a:rPr lang="en-US" b="0" i="0" u="none" strike="noStrike" baseline="0" dirty="0" smtClean="0">
                <a:latin typeface="Calibri"/>
              </a:rPr>
              <a:t>hear the bickering	</a:t>
            </a:r>
            <a:r>
              <a:rPr lang="en-US" b="0" i="0" u="none" strike="noStrike" baseline="0" dirty="0" smtClean="0">
                <a:latin typeface="Calibri"/>
              </a:rPr>
              <a:t>They </a:t>
            </a:r>
            <a:r>
              <a:rPr lang="en-US" b="0" i="0" u="none" strike="noStrike" baseline="0" dirty="0" smtClean="0">
                <a:latin typeface="Calibri"/>
              </a:rPr>
              <a:t>see the disloyalty</a:t>
            </a:r>
          </a:p>
          <a:p>
            <a:pPr marL="68580" marR="0" lvl="0" indent="0" rtl="0">
              <a:buNone/>
            </a:pPr>
            <a:r>
              <a:rPr lang="en-US" b="0" i="0" u="none" strike="noStrike" baseline="0" dirty="0" smtClean="0">
                <a:latin typeface="Calibri"/>
              </a:rPr>
              <a:t>How many will be in Hell because of bickering, negative talk, gossip, slander, criticism, vindication, retaliation and other traits spawned in Hell by Lucifer and His angels.</a:t>
            </a:r>
          </a:p>
        </p:txBody>
      </p:sp>
    </p:spTree>
    <p:extLst>
      <p:ext uri="{BB962C8B-B14F-4D97-AF65-F5344CB8AC3E}">
        <p14:creationId xmlns:p14="http://schemas.microsoft.com/office/powerpoint/2010/main" val="341652254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9" dur="5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p:cTn id="4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6" dur="500"/>
                                        <p:tgtEl>
                                          <p:spTgt spid="3">
                                            <p:txEl>
                                              <p:pRg st="8" end="8"/>
                                            </p:txEl>
                                          </p:spTgt>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1" dur="500"/>
                                        <p:tgtEl>
                                          <p:spTgt spid="3">
                                            <p:txEl>
                                              <p:pRg st="9" end="9"/>
                                            </p:txEl>
                                          </p:spTgt>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 calcmode="lin" valueType="num">
                                      <p:cBhvr>
                                        <p:cTn id="54"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6" dur="500"/>
                                        <p:tgtEl>
                                          <p:spTgt spid="3">
                                            <p:txEl>
                                              <p:pRg st="10" end="1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p:cTn id="61"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63" dur="500"/>
                                        <p:tgtEl>
                                          <p:spTgt spid="3">
                                            <p:txEl>
                                              <p:pRg st="11" end="11"/>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3">
                                            <p:txEl>
                                              <p:pRg st="12" end="12"/>
                                            </p:txEl>
                                          </p:spTgt>
                                        </p:tgtEl>
                                        <p:attrNameLst>
                                          <p:attrName>style.visibility</p:attrName>
                                        </p:attrNameLst>
                                      </p:cBhvr>
                                      <p:to>
                                        <p:strVal val="visible"/>
                                      </p:to>
                                    </p:set>
                                    <p:anim calcmode="lin" valueType="num">
                                      <p:cBhvr>
                                        <p:cTn id="68"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69"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70"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LOYALTY</a:t>
            </a:r>
          </a:p>
        </p:txBody>
      </p:sp>
      <p:sp>
        <p:nvSpPr>
          <p:cNvPr id="3" name="Text Placeholder 2"/>
          <p:cNvSpPr>
            <a:spLocks noGrp="1"/>
          </p:cNvSpPr>
          <p:nvPr>
            <p:ph type="body" idx="1"/>
          </p:nvPr>
        </p:nvSpPr>
        <p:spPr/>
        <p:txBody>
          <a:bodyPr>
            <a:normAutofit fontScale="92500" lnSpcReduction="20000"/>
          </a:bodyPr>
          <a:lstStyle/>
          <a:p>
            <a:pPr marL="68580" marR="0" lvl="0" indent="0" rtl="0">
              <a:buNone/>
            </a:pPr>
            <a:r>
              <a:rPr lang="en-US" b="0" i="0" u="none" strike="noStrike" baseline="0" dirty="0" smtClean="0">
                <a:latin typeface="Calibri"/>
              </a:rPr>
              <a:t>I am loyal because of the BIBLE not in spite of the BIBLE.</a:t>
            </a:r>
          </a:p>
          <a:p>
            <a:pPr marL="365760" marR="0" lvl="1" indent="0" rtl="0">
              <a:buNone/>
            </a:pPr>
            <a:r>
              <a:rPr lang="en-US" b="1" i="0" u="sng" strike="noStrike" baseline="0" dirty="0" smtClean="0">
                <a:solidFill>
                  <a:srgbClr val="C00000"/>
                </a:solidFill>
                <a:latin typeface="Minion Pro"/>
              </a:rPr>
              <a:t>1Thessalonians 1:5‑6</a:t>
            </a:r>
            <a:r>
              <a:rPr lang="en-US" b="0" i="0" u="none" strike="noStrike" baseline="0" dirty="0" smtClean="0">
                <a:solidFill>
                  <a:srgbClr val="C00000"/>
                </a:solidFill>
                <a:latin typeface="Calibri"/>
              </a:rPr>
              <a:t>	</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For our gospel came not unto you in word only, but also in power, and in the Holy Ghost, and in much assurance; as ye know what manner of men we were among you for your sake.</a:t>
            </a:r>
          </a:p>
          <a:p>
            <a:pPr marL="365760" marR="0" lvl="1" indent="0" rtl="0">
              <a:buNone/>
            </a:pPr>
            <a:r>
              <a:rPr lang="en-US" b="0" i="1" u="none" strike="noStrike" baseline="0" dirty="0" smtClean="0">
                <a:solidFill>
                  <a:srgbClr val="000000"/>
                </a:solidFill>
                <a:latin typeface="Minion Pro"/>
              </a:rPr>
              <a:t>6	And </a:t>
            </a:r>
            <a:r>
              <a:rPr lang="en-US" b="1" i="1" u="none" strike="noStrike" baseline="0" dirty="0" smtClean="0">
                <a:solidFill>
                  <a:srgbClr val="000000"/>
                </a:solidFill>
                <a:latin typeface="Elementary"/>
              </a:rPr>
              <a:t>ye became followers of us</a:t>
            </a:r>
            <a:r>
              <a:rPr lang="en-US" b="0" i="1" u="none" strike="noStrike" baseline="0" dirty="0" smtClean="0">
                <a:solidFill>
                  <a:srgbClr val="000000"/>
                </a:solidFill>
                <a:latin typeface="Minion Pro"/>
              </a:rPr>
              <a:t>, and of the Lord, having received the word in much affliction, with joy of the Holy Ghost:</a:t>
            </a:r>
          </a:p>
          <a:p>
            <a:pPr marL="68580" marR="0" lvl="0" indent="0" rtl="0">
              <a:buNone/>
            </a:pPr>
            <a:r>
              <a:rPr lang="en-US" b="0" i="0" u="none" strike="noStrike" baseline="0" dirty="0" smtClean="0">
                <a:latin typeface="Calibri"/>
              </a:rPr>
              <a:t>When you got saved and were filled with the Holy Ghost --- you followed God's man.</a:t>
            </a:r>
          </a:p>
          <a:p>
            <a:pPr marL="365760" marR="0" lvl="1" indent="0" rtl="0">
              <a:buNone/>
            </a:pPr>
            <a:r>
              <a:rPr lang="en-US" b="1" i="0" u="sng" strike="noStrike" baseline="0" dirty="0" smtClean="0">
                <a:solidFill>
                  <a:srgbClr val="C00000"/>
                </a:solidFill>
                <a:latin typeface="Minion Pro"/>
              </a:rPr>
              <a:t>II Thessalonians 3:6‑7</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Now we command you, brethren, in the name of our Lord Jesus Christ, that ye withdraw yourselves from every brother that </a:t>
            </a:r>
            <a:r>
              <a:rPr lang="en-US" b="0" i="1" u="none" strike="noStrike" baseline="0" dirty="0" err="1" smtClean="0">
                <a:solidFill>
                  <a:srgbClr val="000000"/>
                </a:solidFill>
                <a:latin typeface="Minion Pro"/>
              </a:rPr>
              <a:t>walketh</a:t>
            </a:r>
            <a:r>
              <a:rPr lang="en-US" b="0" i="1" u="none" strike="noStrike" baseline="0" dirty="0" smtClean="0">
                <a:solidFill>
                  <a:srgbClr val="000000"/>
                </a:solidFill>
                <a:latin typeface="Minion Pro"/>
              </a:rPr>
              <a:t> disorderly, and not after the tradition which he received of us.</a:t>
            </a:r>
          </a:p>
          <a:p>
            <a:pPr marL="365760" marR="0" lvl="1" indent="0" rtl="0">
              <a:buNone/>
            </a:pPr>
            <a:r>
              <a:rPr lang="en-US" b="0" i="1" u="none" strike="noStrike" baseline="0" dirty="0" smtClean="0">
                <a:solidFill>
                  <a:srgbClr val="000000"/>
                </a:solidFill>
                <a:latin typeface="Minion Pro"/>
              </a:rPr>
              <a:t>7	For yourselves know how ye ought to follow us: for we behaved not ourselves disorderly among you;</a:t>
            </a:r>
          </a:p>
          <a:p>
            <a:pPr marL="68580" marR="0" lvl="0" indent="0" rtl="0">
              <a:buNone/>
            </a:pPr>
            <a:r>
              <a:rPr lang="en-US" b="0" i="0" u="none" strike="noStrike" baseline="0" dirty="0" smtClean="0">
                <a:latin typeface="Calibri"/>
              </a:rPr>
              <a:t>Very Few People have the Character to follow the Leadership of the Holy Spirit.</a:t>
            </a:r>
          </a:p>
          <a:p>
            <a:pPr marL="365760" marR="0" lvl="1" indent="0" rtl="0">
              <a:buNone/>
            </a:pPr>
            <a:r>
              <a:rPr lang="en-US" b="1" i="0" u="sng" strike="noStrike" baseline="0" dirty="0" smtClean="0">
                <a:solidFill>
                  <a:srgbClr val="C00000"/>
                </a:solidFill>
                <a:latin typeface="Minion Pro"/>
              </a:rPr>
              <a:t>Judges 17:6</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In those days there was no king in Israel, but every man did that which was right in his own eyes.</a:t>
            </a:r>
          </a:p>
          <a:p>
            <a:pPr marL="365760" marR="0" lvl="1" indent="0" rtl="0">
              <a:buNone/>
            </a:pPr>
            <a:r>
              <a:rPr lang="en-US" b="1" i="0" u="sng" strike="noStrike" baseline="0" dirty="0" smtClean="0">
                <a:solidFill>
                  <a:srgbClr val="C00000"/>
                </a:solidFill>
                <a:latin typeface="Minion Pro"/>
              </a:rPr>
              <a:t>Judges 21:25</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In those days there was no king in Israel: every man did that which was right in his own eyes.</a:t>
            </a:r>
          </a:p>
        </p:txBody>
      </p:sp>
    </p:spTree>
    <p:extLst>
      <p:ext uri="{BB962C8B-B14F-4D97-AF65-F5344CB8AC3E}">
        <p14:creationId xmlns:p14="http://schemas.microsoft.com/office/powerpoint/2010/main" val="186274846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3">
                                            <p:txEl>
                                              <p:pRg st="4" end="4"/>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p:cTn id="3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8" dur="500"/>
                                        <p:tgtEl>
                                          <p:spTgt spid="3">
                                            <p:txEl>
                                              <p:pRg st="6" end="6"/>
                                            </p:tx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3" dur="500"/>
                                        <p:tgtEl>
                                          <p:spTgt spid="3">
                                            <p:txEl>
                                              <p:pRg st="7" end="7"/>
                                            </p:txEl>
                                          </p:spTgt>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 calcmode="lin" valueType="num">
                                      <p:cBhvr>
                                        <p:cTn id="4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LOYALTY</a:t>
            </a:r>
          </a:p>
        </p:txBody>
      </p:sp>
      <p:sp>
        <p:nvSpPr>
          <p:cNvPr id="3" name="Text Placeholder 2"/>
          <p:cNvSpPr>
            <a:spLocks noGrp="1"/>
          </p:cNvSpPr>
          <p:nvPr>
            <p:ph type="body" idx="1"/>
          </p:nvPr>
        </p:nvSpPr>
        <p:spPr>
          <a:xfrm>
            <a:off x="457200" y="762000"/>
            <a:ext cx="8305800" cy="5867400"/>
          </a:xfrm>
        </p:spPr>
        <p:txBody>
          <a:bodyPr>
            <a:normAutofit fontScale="85000" lnSpcReduction="10000"/>
          </a:bodyPr>
          <a:lstStyle/>
          <a:p>
            <a:pPr marL="68580" marR="0" lvl="0" indent="0" rtl="0">
              <a:buNone/>
            </a:pPr>
            <a:r>
              <a:rPr lang="en-US" b="1" i="0" u="none" strike="noStrike" baseline="0" dirty="0" smtClean="0">
                <a:solidFill>
                  <a:srgbClr val="000000"/>
                </a:solidFill>
                <a:latin typeface="Calibri"/>
              </a:rPr>
              <a:t>Don’t be disloyal to your Pastor</a:t>
            </a:r>
          </a:p>
          <a:p>
            <a:pPr marR="0" lvl="0" rtl="0"/>
            <a:r>
              <a:rPr lang="en-US" b="0" i="0" u="none" strike="noStrike" baseline="0" dirty="0" smtClean="0">
                <a:latin typeface="Calibri"/>
              </a:rPr>
              <a:t>The pastor is God's gift to you for your growth and maturing and service. – </a:t>
            </a:r>
            <a:r>
              <a:rPr lang="en-US" b="0" i="0" u="none" strike="noStrike" baseline="0" dirty="0" err="1" smtClean="0">
                <a:latin typeface="Calibri"/>
              </a:rPr>
              <a:t>Eph</a:t>
            </a:r>
            <a:r>
              <a:rPr lang="en-US" b="0" i="0" u="none" strike="noStrike" baseline="0" dirty="0" smtClean="0">
                <a:latin typeface="Calibri"/>
              </a:rPr>
              <a:t> 4:8-12</a:t>
            </a:r>
          </a:p>
          <a:p>
            <a:pPr marL="68580" marR="0" lvl="0" indent="0" rtl="0">
              <a:buNone/>
            </a:pPr>
            <a:r>
              <a:rPr lang="en-US" b="0" i="0" u="none" strike="noStrike" baseline="0" dirty="0" smtClean="0">
                <a:solidFill>
                  <a:srgbClr val="000000"/>
                </a:solidFill>
                <a:latin typeface="Calibri"/>
              </a:rPr>
              <a:t>Pastor Gelhausen looks for areas where you can serve and give of yourself.</a:t>
            </a:r>
          </a:p>
          <a:p>
            <a:pPr marL="68580" marR="0" lvl="0" indent="0" rtl="0">
              <a:buNone/>
            </a:pPr>
            <a:r>
              <a:rPr lang="en-US" b="0" i="0" u="none" strike="noStrike" baseline="0" dirty="0" smtClean="0">
                <a:solidFill>
                  <a:srgbClr val="000000"/>
                </a:solidFill>
                <a:latin typeface="Calibri"/>
              </a:rPr>
              <a:t>Your attitude toward the Man of God is a manifestation of your spiritual condition and attitude toward the Lord.</a:t>
            </a:r>
          </a:p>
          <a:p>
            <a:pPr marL="68580" marR="0" lvl="0" indent="0" rtl="0">
              <a:buNone/>
            </a:pPr>
            <a:r>
              <a:rPr lang="en-US" b="0" i="0" u="none" strike="noStrike" baseline="0" dirty="0" smtClean="0">
                <a:solidFill>
                  <a:srgbClr val="000000"/>
                </a:solidFill>
                <a:latin typeface="Calibri"/>
              </a:rPr>
              <a:t>What ever happened to the attitude among Christians</a:t>
            </a:r>
          </a:p>
          <a:p>
            <a:pPr marL="68580" marR="0" lvl="0" indent="0" rtl="0">
              <a:buNone/>
            </a:pPr>
            <a:r>
              <a:rPr lang="en-US" b="0" i="0" u="none" strike="noStrike" baseline="0" dirty="0" smtClean="0">
                <a:solidFill>
                  <a:srgbClr val="000099"/>
                </a:solidFill>
                <a:latin typeface="Calibri"/>
              </a:rPr>
              <a:t>	God </a:t>
            </a:r>
            <a:r>
              <a:rPr lang="en-US" b="0" i="0" u="none" strike="noStrike" baseline="0" dirty="0" smtClean="0">
                <a:solidFill>
                  <a:srgbClr val="000099"/>
                </a:solidFill>
                <a:latin typeface="Calibri"/>
              </a:rPr>
              <a:t>I know you love me but please use me.</a:t>
            </a:r>
          </a:p>
          <a:p>
            <a:pPr marL="68580" marR="0" lvl="0" indent="0" rtl="0">
              <a:buNone/>
            </a:pPr>
            <a:r>
              <a:rPr lang="en-US" b="0" i="0" u="none" strike="noStrike" baseline="0" dirty="0" smtClean="0">
                <a:solidFill>
                  <a:srgbClr val="000099"/>
                </a:solidFill>
                <a:latin typeface="Calibri"/>
              </a:rPr>
              <a:t>	Lord </a:t>
            </a:r>
            <a:r>
              <a:rPr lang="en-US" b="0" i="0" u="none" strike="noStrike" baseline="0" dirty="0" smtClean="0">
                <a:solidFill>
                  <a:srgbClr val="000099"/>
                </a:solidFill>
                <a:latin typeface="Calibri"/>
              </a:rPr>
              <a:t>I want my life to count for you in the lives of other people.</a:t>
            </a:r>
          </a:p>
          <a:p>
            <a:pPr marL="68580" marR="0" lvl="0" indent="0" rtl="0">
              <a:buNone/>
            </a:pPr>
            <a:r>
              <a:rPr lang="en-US" b="0" i="0" u="none" strike="noStrike" baseline="0" dirty="0" smtClean="0">
                <a:solidFill>
                  <a:srgbClr val="000099"/>
                </a:solidFill>
                <a:latin typeface="Calibri"/>
              </a:rPr>
              <a:t>	Father </a:t>
            </a:r>
            <a:r>
              <a:rPr lang="en-US" b="0" i="0" u="none" strike="noStrike" baseline="0" dirty="0" smtClean="0">
                <a:solidFill>
                  <a:srgbClr val="000099"/>
                </a:solidFill>
                <a:latin typeface="Calibri"/>
              </a:rPr>
              <a:t>let me serve you.</a:t>
            </a:r>
          </a:p>
          <a:p>
            <a:pPr marL="68580" marR="0" lvl="0" indent="0" rtl="0">
              <a:buNone/>
            </a:pPr>
            <a:r>
              <a:rPr lang="en-US" b="0" i="0" u="none" strike="noStrike" baseline="0" dirty="0" smtClean="0">
                <a:solidFill>
                  <a:srgbClr val="000000"/>
                </a:solidFill>
                <a:latin typeface="Calibri"/>
              </a:rPr>
              <a:t>Most people want a place of leadership instead of a place of service.</a:t>
            </a:r>
          </a:p>
          <a:p>
            <a:pPr marL="365760" marR="0" lvl="1" indent="0" rtl="0">
              <a:buNone/>
            </a:pPr>
            <a:r>
              <a:rPr lang="en-US" b="1" i="0" u="sng" strike="noStrike" baseline="0" dirty="0" smtClean="0">
                <a:solidFill>
                  <a:srgbClr val="C00000"/>
                </a:solidFill>
                <a:latin typeface="Minion Pro"/>
              </a:rPr>
              <a:t>1 Timothy 1:5‑7</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Now the end of the commandment is charity out of a pure heart, and of a good conscience, and of faith unfeigned:</a:t>
            </a:r>
          </a:p>
          <a:p>
            <a:pPr marL="365760" marR="0" lvl="1" indent="0" rtl="0">
              <a:buNone/>
            </a:pPr>
            <a:r>
              <a:rPr lang="en-US" b="0" i="1" u="none" strike="noStrike" baseline="0" dirty="0" smtClean="0">
                <a:solidFill>
                  <a:srgbClr val="000000"/>
                </a:solidFill>
                <a:latin typeface="Minion Pro"/>
              </a:rPr>
              <a:t>6	From which some having swerved have turned aside unto vain jangling;</a:t>
            </a:r>
          </a:p>
          <a:p>
            <a:pPr marL="365760" marR="0" lvl="1" indent="0" rtl="0">
              <a:buNone/>
            </a:pPr>
            <a:r>
              <a:rPr lang="en-US" b="0" i="1" u="none" strike="noStrike" baseline="0" dirty="0" smtClean="0">
                <a:solidFill>
                  <a:srgbClr val="000000"/>
                </a:solidFill>
                <a:latin typeface="Minion Pro"/>
              </a:rPr>
              <a:t>7	</a:t>
            </a:r>
            <a:r>
              <a:rPr lang="en-US" b="1" i="1" u="none" strike="noStrike" baseline="0" dirty="0" smtClean="0">
                <a:solidFill>
                  <a:srgbClr val="000000"/>
                </a:solidFill>
                <a:latin typeface="Minion Pro"/>
              </a:rPr>
              <a:t>Desiring to be teachers</a:t>
            </a:r>
            <a:r>
              <a:rPr lang="en-US" b="0" i="1" u="none" strike="noStrike" baseline="0" dirty="0" smtClean="0">
                <a:solidFill>
                  <a:srgbClr val="000000"/>
                </a:solidFill>
                <a:latin typeface="Minion Pro"/>
              </a:rPr>
              <a:t> of the law; understanding neither what they say, nor whereof they affirm.</a:t>
            </a:r>
          </a:p>
          <a:p>
            <a:pPr marL="68580" marR="0" lvl="0" indent="0" rtl="0">
              <a:buNone/>
            </a:pPr>
            <a:r>
              <a:rPr lang="en-US" b="0" i="0" u="none" strike="noStrike" baseline="0" dirty="0" smtClean="0">
                <a:latin typeface="Calibri"/>
              </a:rPr>
              <a:t>Most want to be a teacher but they don't want to teach.</a:t>
            </a:r>
          </a:p>
          <a:p>
            <a:pPr marL="68580" marR="0" lvl="0" indent="0" rtl="0">
              <a:buNone/>
            </a:pPr>
            <a:r>
              <a:rPr lang="en-US" b="0" i="0" u="none" strike="noStrike" baseline="0" dirty="0" smtClean="0">
                <a:latin typeface="Calibri"/>
              </a:rPr>
              <a:t>Don’t be like </a:t>
            </a:r>
            <a:r>
              <a:rPr lang="en-US" b="0" i="0" u="none" strike="noStrike" baseline="0" dirty="0" err="1" smtClean="0">
                <a:latin typeface="Calibri"/>
              </a:rPr>
              <a:t>Diotrophes</a:t>
            </a:r>
            <a:r>
              <a:rPr lang="en-US" b="0" i="0" u="none" strike="noStrike" baseline="0" dirty="0" smtClean="0">
                <a:latin typeface="Calibri"/>
              </a:rPr>
              <a:t>‑‑‑‑where you love the pre‑eminence.</a:t>
            </a:r>
            <a:endParaRPr lang="en-US" b="0" i="0" u="none" strike="noStrike" baseline="0" dirty="0" smtClean="0">
              <a:latin typeface="Times New Roman"/>
            </a:endParaRPr>
          </a:p>
        </p:txBody>
      </p:sp>
    </p:spTree>
    <p:extLst>
      <p:ext uri="{BB962C8B-B14F-4D97-AF65-F5344CB8AC3E}">
        <p14:creationId xmlns:p14="http://schemas.microsoft.com/office/powerpoint/2010/main" val="306493936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9" dur="500"/>
                                        <p:tgtEl>
                                          <p:spTgt spid="3">
                                            <p:txEl>
                                              <p:pRg st="6" end="6"/>
                                            </p:txEl>
                                          </p:spTgt>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p:cTn id="5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4" dur="5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p:cTn id="5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1" dur="500"/>
                                        <p:tgtEl>
                                          <p:spTgt spid="3">
                                            <p:txEl>
                                              <p:pRg st="8" end="8"/>
                                            </p:txEl>
                                          </p:spTgt>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 calcmode="lin" valueType="num">
                                      <p:cBhvr>
                                        <p:cTn id="64"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5"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6" dur="500"/>
                                        <p:tgtEl>
                                          <p:spTgt spid="3">
                                            <p:txEl>
                                              <p:pRg st="9" end="9"/>
                                            </p:txEl>
                                          </p:spTgt>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 calcmode="lin" valueType="num">
                                      <p:cBhvr>
                                        <p:cTn id="69"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0"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1" dur="500"/>
                                        <p:tgtEl>
                                          <p:spTgt spid="3">
                                            <p:txEl>
                                              <p:pRg st="10" end="10"/>
                                            </p:txEl>
                                          </p:spTgt>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3">
                                            <p:txEl>
                                              <p:pRg st="11" end="11"/>
                                            </p:txEl>
                                          </p:spTgt>
                                        </p:tgtEl>
                                        <p:attrNameLst>
                                          <p:attrName>style.visibility</p:attrName>
                                        </p:attrNameLst>
                                      </p:cBhvr>
                                      <p:to>
                                        <p:strVal val="visible"/>
                                      </p:to>
                                    </p:set>
                                    <p:anim calcmode="lin" valueType="num">
                                      <p:cBhvr>
                                        <p:cTn id="74"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5"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6" dur="500"/>
                                        <p:tgtEl>
                                          <p:spTgt spid="3">
                                            <p:txEl>
                                              <p:pRg st="11" end="11"/>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3">
                                            <p:txEl>
                                              <p:pRg st="12" end="12"/>
                                            </p:txEl>
                                          </p:spTgt>
                                        </p:tgtEl>
                                        <p:attrNameLst>
                                          <p:attrName>style.visibility</p:attrName>
                                        </p:attrNameLst>
                                      </p:cBhvr>
                                      <p:to>
                                        <p:strVal val="visible"/>
                                      </p:to>
                                    </p:set>
                                    <p:anim calcmode="lin" valueType="num">
                                      <p:cBhvr>
                                        <p:cTn id="81"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82"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83" dur="500"/>
                                        <p:tgtEl>
                                          <p:spTgt spid="3">
                                            <p:txEl>
                                              <p:pRg st="12" end="12"/>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ntr" presetSubtype="16" fill="hold" grpId="0" nodeType="clickEffect">
                                  <p:stCondLst>
                                    <p:cond delay="0"/>
                                  </p:stCondLst>
                                  <p:childTnLst>
                                    <p:set>
                                      <p:cBhvr>
                                        <p:cTn id="87" dur="1" fill="hold">
                                          <p:stCondLst>
                                            <p:cond delay="0"/>
                                          </p:stCondLst>
                                        </p:cTn>
                                        <p:tgtEl>
                                          <p:spTgt spid="3">
                                            <p:txEl>
                                              <p:pRg st="13" end="13"/>
                                            </p:txEl>
                                          </p:spTgt>
                                        </p:tgtEl>
                                        <p:attrNameLst>
                                          <p:attrName>style.visibility</p:attrName>
                                        </p:attrNameLst>
                                      </p:cBhvr>
                                      <p:to>
                                        <p:strVal val="visible"/>
                                      </p:to>
                                    </p:set>
                                    <p:anim calcmode="lin" valueType="num">
                                      <p:cBhvr>
                                        <p:cTn id="88"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89"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90"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COUNSEL</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68580" marR="0" lvl="0" indent="0" rtl="0">
              <a:buNone/>
            </a:pPr>
            <a:r>
              <a:rPr lang="en-US" b="0" i="0" u="none" strike="noStrike" baseline="0" dirty="0" smtClean="0">
                <a:latin typeface="Calibri"/>
              </a:rPr>
              <a:t>Even the president of the United States realizes this and chooses for himself a group of men whom he calls his cabinet.  These men are experts or perverts in different fields in which the president has to make decisions.  He meets with them for counsel and advice.</a:t>
            </a:r>
          </a:p>
          <a:p>
            <a:pPr marL="365760" marR="0" lvl="1" indent="0" rtl="0">
              <a:buNone/>
            </a:pPr>
            <a:r>
              <a:rPr lang="en-US" b="1" i="0" u="sng" strike="noStrike" baseline="0" dirty="0" smtClean="0">
                <a:solidFill>
                  <a:srgbClr val="C00000"/>
                </a:solidFill>
                <a:latin typeface="Minion Pro"/>
              </a:rPr>
              <a:t>Ezra 7:14</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Forasmuch as thou art sent of </a:t>
            </a:r>
            <a:r>
              <a:rPr lang="en-US" b="1" i="1" u="none" strike="noStrike" baseline="0" dirty="0" smtClean="0">
                <a:solidFill>
                  <a:srgbClr val="000000"/>
                </a:solidFill>
                <a:latin typeface="Minion Pro"/>
              </a:rPr>
              <a:t>the king, and of his seven </a:t>
            </a:r>
            <a:r>
              <a:rPr lang="en-US" b="1" i="1" u="none" strike="noStrike" baseline="0" dirty="0" err="1" smtClean="0">
                <a:solidFill>
                  <a:srgbClr val="000000"/>
                </a:solidFill>
                <a:latin typeface="Minion Pro"/>
              </a:rPr>
              <a:t>counsellors</a:t>
            </a:r>
            <a:r>
              <a:rPr lang="en-US" b="0" i="1" u="none" strike="noStrike" baseline="0" dirty="0" smtClean="0">
                <a:solidFill>
                  <a:srgbClr val="000000"/>
                </a:solidFill>
                <a:latin typeface="Minion Pro"/>
              </a:rPr>
              <a:t>, to inquire concerning Judah and Jerusalem, according to the law of thy God which is in </a:t>
            </a:r>
            <a:r>
              <a:rPr lang="en-US" b="0" i="1" u="none" strike="noStrike" baseline="0" dirty="0" err="1" smtClean="0">
                <a:solidFill>
                  <a:srgbClr val="000000"/>
                </a:solidFill>
                <a:latin typeface="Minion Pro"/>
              </a:rPr>
              <a:t>thine</a:t>
            </a:r>
            <a:r>
              <a:rPr lang="en-US" b="0" i="1" u="none" strike="noStrike" baseline="0" dirty="0" smtClean="0">
                <a:solidFill>
                  <a:srgbClr val="000000"/>
                </a:solidFill>
                <a:latin typeface="Minion Pro"/>
              </a:rPr>
              <a:t> hand;</a:t>
            </a:r>
          </a:p>
          <a:p>
            <a:pPr marL="365760" marR="0" lvl="1" indent="0" rtl="0">
              <a:buNone/>
            </a:pPr>
            <a:r>
              <a:rPr lang="en-US" b="1" i="0" u="sng" strike="noStrike" baseline="0" dirty="0" smtClean="0">
                <a:solidFill>
                  <a:srgbClr val="C00000"/>
                </a:solidFill>
                <a:latin typeface="Minion Pro"/>
              </a:rPr>
              <a:t>Daniel 3:24</a:t>
            </a:r>
            <a:r>
              <a:rPr lang="en-US" b="0" i="0" u="none" strike="noStrike" baseline="0" dirty="0" smtClean="0">
                <a:solidFill>
                  <a:srgbClr val="C00000"/>
                </a:solidFill>
                <a:latin typeface="Calibri"/>
              </a:rPr>
              <a:t>	</a:t>
            </a:r>
            <a:r>
              <a:rPr lang="en-US" b="0" i="0" u="none" strike="noStrike" baseline="0" dirty="0" smtClean="0">
                <a:solidFill>
                  <a:srgbClr val="000000"/>
                </a:solidFill>
                <a:latin typeface="Minion Pro"/>
              </a:rPr>
              <a:t>Then Nebuchadnezzar </a:t>
            </a:r>
            <a:r>
              <a:rPr lang="en-US" b="1" i="0" u="none" strike="noStrike" baseline="0" dirty="0" smtClean="0">
                <a:solidFill>
                  <a:srgbClr val="000000"/>
                </a:solidFill>
                <a:latin typeface="Minion Pro"/>
              </a:rPr>
              <a:t>the king</a:t>
            </a:r>
            <a:r>
              <a:rPr lang="en-US" b="0" i="0" u="none" strike="noStrike" baseline="0" dirty="0" smtClean="0">
                <a:solidFill>
                  <a:srgbClr val="000000"/>
                </a:solidFill>
                <a:latin typeface="Minion Pro"/>
              </a:rPr>
              <a:t> was </a:t>
            </a:r>
            <a:r>
              <a:rPr lang="en-US" b="0" i="0" u="none" strike="noStrike" baseline="0" dirty="0" err="1" smtClean="0">
                <a:solidFill>
                  <a:srgbClr val="000000"/>
                </a:solidFill>
                <a:latin typeface="Minion Pro"/>
              </a:rPr>
              <a:t>astonied</a:t>
            </a:r>
            <a:r>
              <a:rPr lang="en-US" b="0" i="0" u="none" strike="noStrike" baseline="0" dirty="0" smtClean="0">
                <a:solidFill>
                  <a:srgbClr val="000000"/>
                </a:solidFill>
                <a:latin typeface="Minion Pro"/>
              </a:rPr>
              <a:t>, and rose up in haste, and </a:t>
            </a:r>
            <a:r>
              <a:rPr lang="en-US" b="0" i="0" u="none" strike="noStrike" baseline="0" dirty="0" err="1" smtClean="0">
                <a:solidFill>
                  <a:srgbClr val="000000"/>
                </a:solidFill>
                <a:latin typeface="Minion Pro"/>
              </a:rPr>
              <a:t>spake</a:t>
            </a:r>
            <a:r>
              <a:rPr lang="en-US" b="0" i="0" u="none" strike="noStrike" baseline="0" dirty="0" smtClean="0">
                <a:solidFill>
                  <a:srgbClr val="000000"/>
                </a:solidFill>
                <a:latin typeface="Minion Pro"/>
              </a:rPr>
              <a:t>, and said unto </a:t>
            </a:r>
            <a:r>
              <a:rPr lang="en-US" b="1" i="0" u="none" strike="noStrike" baseline="0" dirty="0" smtClean="0">
                <a:solidFill>
                  <a:srgbClr val="000000"/>
                </a:solidFill>
                <a:latin typeface="Minion Pro"/>
              </a:rPr>
              <a:t>his </a:t>
            </a:r>
            <a:r>
              <a:rPr lang="en-US" b="1" i="0" u="none" strike="noStrike" baseline="0" dirty="0" err="1" smtClean="0">
                <a:solidFill>
                  <a:srgbClr val="000000"/>
                </a:solidFill>
                <a:latin typeface="Minion Pro"/>
              </a:rPr>
              <a:t>counsellors</a:t>
            </a:r>
            <a:r>
              <a:rPr lang="en-US" b="0" i="0" u="none" strike="noStrike" baseline="0" dirty="0" smtClean="0">
                <a:solidFill>
                  <a:srgbClr val="000000"/>
                </a:solidFill>
                <a:latin typeface="Minion Pro"/>
              </a:rPr>
              <a:t>, Did not we cast three men bound into the midst of the fire? They answered and said unto the king, True, O king.</a:t>
            </a:r>
          </a:p>
        </p:txBody>
      </p:sp>
    </p:spTree>
    <p:extLst>
      <p:ext uri="{BB962C8B-B14F-4D97-AF65-F5344CB8AC3E}">
        <p14:creationId xmlns:p14="http://schemas.microsoft.com/office/powerpoint/2010/main" val="26971536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COUNSEL</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68580" marR="0" lvl="0" indent="0" rtl="0">
              <a:buNone/>
            </a:pPr>
            <a:r>
              <a:rPr lang="en-US" b="0" i="0" u="none" strike="noStrike" baseline="0" dirty="0" smtClean="0">
                <a:latin typeface="Calibri"/>
              </a:rPr>
              <a:t>Counsel is so important in the life of a Christian and it is a basic tool for you to use.</a:t>
            </a:r>
          </a:p>
          <a:p>
            <a:pPr marL="68580" marR="0" lvl="0" indent="0" rtl="0">
              <a:buNone/>
            </a:pPr>
            <a:r>
              <a:rPr lang="en-US" b="0" i="0" u="none" strike="noStrike" baseline="0" dirty="0" smtClean="0">
                <a:latin typeface="Calibri"/>
              </a:rPr>
              <a:t>Anyone can learn from their own mistakes but a wise man will learn from someone else’s mistakes.</a:t>
            </a:r>
          </a:p>
          <a:p>
            <a:pPr marL="365760" marR="0" lvl="1" indent="0" rtl="0">
              <a:buNone/>
            </a:pPr>
            <a:r>
              <a:rPr lang="en-US" b="1" i="0" u="sng" strike="noStrike" baseline="0" dirty="0" smtClean="0">
                <a:solidFill>
                  <a:srgbClr val="C00000"/>
                </a:solidFill>
                <a:latin typeface="Minion Pro"/>
              </a:rPr>
              <a:t>Proverbs 11:14</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Where no counsel is, the people fall: but in the multitude of </a:t>
            </a:r>
            <a:r>
              <a:rPr lang="en-US" b="0" i="1" u="none" strike="noStrike" baseline="0" dirty="0" err="1" smtClean="0">
                <a:solidFill>
                  <a:srgbClr val="000000"/>
                </a:solidFill>
                <a:latin typeface="Minion Pro"/>
              </a:rPr>
              <a:t>counsellors</a:t>
            </a:r>
            <a:r>
              <a:rPr lang="en-US" b="0" i="1" u="none" strike="noStrike" baseline="0" dirty="0" smtClean="0">
                <a:solidFill>
                  <a:srgbClr val="000000"/>
                </a:solidFill>
                <a:latin typeface="Minion Pro"/>
              </a:rPr>
              <a:t> there is safety.</a:t>
            </a:r>
          </a:p>
          <a:p>
            <a:pPr marL="68580" marR="0" lvl="0" indent="0" rtl="0">
              <a:buNone/>
            </a:pPr>
            <a:r>
              <a:rPr lang="en-US" b="0" i="0" u="none" strike="noStrike" baseline="0" dirty="0" smtClean="0">
                <a:latin typeface="Calibri"/>
              </a:rPr>
              <a:t>Question: “Have you run that past pastor?”</a:t>
            </a:r>
          </a:p>
          <a:p>
            <a:pPr marL="365760" marR="0" lvl="1" indent="0" rtl="0">
              <a:buNone/>
            </a:pPr>
            <a:r>
              <a:rPr lang="en-US" b="1" i="0" u="sng" strike="noStrike" baseline="0" dirty="0" smtClean="0">
                <a:solidFill>
                  <a:srgbClr val="C00000"/>
                </a:solidFill>
                <a:latin typeface="Minion Pro"/>
              </a:rPr>
              <a:t>Proverbs 15:22</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Without counsel purposes are disappointed: but in the multitude of </a:t>
            </a:r>
            <a:r>
              <a:rPr lang="en-US" b="0" i="1" u="none" strike="noStrike" baseline="0" dirty="0" err="1" smtClean="0">
                <a:solidFill>
                  <a:srgbClr val="000000"/>
                </a:solidFill>
                <a:latin typeface="Minion Pro"/>
              </a:rPr>
              <a:t>counsellors</a:t>
            </a:r>
            <a:r>
              <a:rPr lang="en-US" b="0" i="1" u="none" strike="noStrike" baseline="0" dirty="0" smtClean="0">
                <a:solidFill>
                  <a:srgbClr val="000000"/>
                </a:solidFill>
                <a:latin typeface="Minion Pro"/>
              </a:rPr>
              <a:t> they are established.</a:t>
            </a:r>
          </a:p>
          <a:p>
            <a:pPr marL="365760" marR="0" lvl="1" indent="0" rtl="0">
              <a:buNone/>
            </a:pPr>
            <a:r>
              <a:rPr lang="en-US" b="1" i="0" u="sng" strike="noStrike" baseline="0" dirty="0" smtClean="0">
                <a:solidFill>
                  <a:srgbClr val="C00000"/>
                </a:solidFill>
                <a:latin typeface="Minion Pro"/>
              </a:rPr>
              <a:t>Proverbs 24:6</a:t>
            </a:r>
            <a:r>
              <a:rPr lang="en-US" b="0" i="0" u="none" strike="noStrike" baseline="0" dirty="0" smtClean="0">
                <a:solidFill>
                  <a:srgbClr val="C00000"/>
                </a:solidFill>
                <a:latin typeface="Calibri"/>
              </a:rPr>
              <a:t>	</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For by wise counsel thou shalt make thy war: and in multitude of </a:t>
            </a:r>
            <a:r>
              <a:rPr lang="en-US" b="0" i="1" u="none" strike="noStrike" baseline="0" dirty="0" err="1" smtClean="0">
                <a:solidFill>
                  <a:srgbClr val="000000"/>
                </a:solidFill>
                <a:latin typeface="Minion Pro"/>
              </a:rPr>
              <a:t>counsellors</a:t>
            </a:r>
            <a:r>
              <a:rPr lang="en-US" b="0" i="1" u="none" strike="noStrike" baseline="0" dirty="0" smtClean="0">
                <a:solidFill>
                  <a:srgbClr val="000000"/>
                </a:solidFill>
                <a:latin typeface="Minion Pro"/>
              </a:rPr>
              <a:t> there is safety.</a:t>
            </a:r>
          </a:p>
        </p:txBody>
      </p:sp>
    </p:spTree>
    <p:extLst>
      <p:ext uri="{BB962C8B-B14F-4D97-AF65-F5344CB8AC3E}">
        <p14:creationId xmlns:p14="http://schemas.microsoft.com/office/powerpoint/2010/main" val="2140826911"/>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COUNSEL</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68580" marR="0" lvl="0" indent="0" rtl="0">
              <a:buNone/>
            </a:pPr>
            <a:r>
              <a:rPr lang="en-US" b="0" i="0" u="none" strike="noStrike" baseline="0" dirty="0" smtClean="0">
                <a:latin typeface="Calibri"/>
              </a:rPr>
              <a:t>You are foolish to take only your own counsel.</a:t>
            </a:r>
          </a:p>
          <a:p>
            <a:pPr marL="365760" marR="0" lvl="1" indent="0" rtl="0">
              <a:buNone/>
            </a:pPr>
            <a:r>
              <a:rPr lang="en-US" b="1" i="0" u="sng" strike="noStrike" baseline="0" dirty="0" smtClean="0">
                <a:solidFill>
                  <a:srgbClr val="C00000"/>
                </a:solidFill>
                <a:latin typeface="Minion Pro"/>
              </a:rPr>
              <a:t>Proverbs 28:26</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He that </a:t>
            </a:r>
            <a:r>
              <a:rPr lang="en-US" b="0" i="1" u="none" strike="noStrike" baseline="0" dirty="0" err="1" smtClean="0">
                <a:solidFill>
                  <a:srgbClr val="000000"/>
                </a:solidFill>
                <a:latin typeface="Minion Pro"/>
              </a:rPr>
              <a:t>trusteth</a:t>
            </a:r>
            <a:r>
              <a:rPr lang="en-US" b="0" i="1" u="none" strike="noStrike" baseline="0" dirty="0" smtClean="0">
                <a:solidFill>
                  <a:srgbClr val="000000"/>
                </a:solidFill>
                <a:latin typeface="Minion Pro"/>
              </a:rPr>
              <a:t> in his own heart is a fool: but whoso </a:t>
            </a:r>
            <a:r>
              <a:rPr lang="en-US" b="0" i="1" u="none" strike="noStrike" baseline="0" dirty="0" err="1" smtClean="0">
                <a:solidFill>
                  <a:srgbClr val="000000"/>
                </a:solidFill>
                <a:latin typeface="Minion Pro"/>
              </a:rPr>
              <a:t>walketh</a:t>
            </a:r>
            <a:r>
              <a:rPr lang="en-US" b="0" i="1" u="none" strike="noStrike" baseline="0" dirty="0" smtClean="0">
                <a:solidFill>
                  <a:srgbClr val="000000"/>
                </a:solidFill>
                <a:latin typeface="Minion Pro"/>
              </a:rPr>
              <a:t> wisely, he shall be delivered.</a:t>
            </a:r>
          </a:p>
          <a:p>
            <a:pPr marL="365760" marR="0" lvl="1" indent="0" rtl="0">
              <a:buNone/>
            </a:pPr>
            <a:r>
              <a:rPr lang="en-US" b="1" i="0" u="sng" strike="noStrike" baseline="0" dirty="0" smtClean="0">
                <a:solidFill>
                  <a:srgbClr val="C00000"/>
                </a:solidFill>
                <a:latin typeface="Minion Pro"/>
              </a:rPr>
              <a:t>Jeremiah 17:5</a:t>
            </a:r>
            <a:r>
              <a:rPr lang="en-US" b="0" i="0" u="none" strike="noStrike" baseline="0" dirty="0" smtClean="0">
                <a:solidFill>
                  <a:srgbClr val="C00000"/>
                </a:solidFill>
                <a:latin typeface="Calibri"/>
              </a:rPr>
              <a:t>	</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Thus </a:t>
            </a:r>
            <a:r>
              <a:rPr lang="en-US" b="0" i="1" u="none" strike="noStrike" baseline="0" dirty="0" err="1" smtClean="0">
                <a:solidFill>
                  <a:srgbClr val="000000"/>
                </a:solidFill>
                <a:latin typeface="Minion Pro"/>
              </a:rPr>
              <a:t>saith</a:t>
            </a:r>
            <a:r>
              <a:rPr lang="en-US" b="0" i="1" u="none" strike="noStrike" baseline="0" dirty="0" smtClean="0">
                <a:solidFill>
                  <a:srgbClr val="000000"/>
                </a:solidFill>
                <a:latin typeface="Minion Pro"/>
              </a:rPr>
              <a:t> the LORD; Cursed be the man that </a:t>
            </a:r>
            <a:r>
              <a:rPr lang="en-US" b="0" i="1" u="none" strike="noStrike" baseline="0" dirty="0" err="1" smtClean="0">
                <a:solidFill>
                  <a:srgbClr val="000000"/>
                </a:solidFill>
                <a:latin typeface="Minion Pro"/>
              </a:rPr>
              <a:t>trusteth</a:t>
            </a:r>
            <a:r>
              <a:rPr lang="en-US" b="0" i="1" u="none" strike="noStrike" baseline="0" dirty="0" smtClean="0">
                <a:solidFill>
                  <a:srgbClr val="000000"/>
                </a:solidFill>
                <a:latin typeface="Minion Pro"/>
              </a:rPr>
              <a:t> in man, and </a:t>
            </a:r>
            <a:r>
              <a:rPr lang="en-US" b="0" i="1" u="none" strike="noStrike" baseline="0" dirty="0" err="1" smtClean="0">
                <a:solidFill>
                  <a:srgbClr val="000000"/>
                </a:solidFill>
                <a:latin typeface="Minion Pro"/>
              </a:rPr>
              <a:t>maketh</a:t>
            </a:r>
            <a:r>
              <a:rPr lang="en-US" b="0" i="1" u="none" strike="noStrike" baseline="0" dirty="0" smtClean="0">
                <a:solidFill>
                  <a:srgbClr val="000000"/>
                </a:solidFill>
                <a:latin typeface="Minion Pro"/>
              </a:rPr>
              <a:t> flesh his arm, and whose heart </a:t>
            </a:r>
            <a:r>
              <a:rPr lang="en-US" b="0" i="1" u="none" strike="noStrike" baseline="0" dirty="0" err="1" smtClean="0">
                <a:solidFill>
                  <a:srgbClr val="000000"/>
                </a:solidFill>
                <a:latin typeface="Minion Pro"/>
              </a:rPr>
              <a:t>departeth</a:t>
            </a:r>
            <a:r>
              <a:rPr lang="en-US" b="0" i="1" u="none" strike="noStrike" baseline="0" dirty="0" smtClean="0">
                <a:solidFill>
                  <a:srgbClr val="000000"/>
                </a:solidFill>
                <a:latin typeface="Minion Pro"/>
              </a:rPr>
              <a:t> from the LORD.</a:t>
            </a:r>
          </a:p>
          <a:p>
            <a:pPr marL="68580" marR="0" lvl="0" indent="0" rtl="0">
              <a:buNone/>
            </a:pPr>
            <a:r>
              <a:rPr lang="en-US" b="0" i="0" u="none" strike="noStrike" baseline="0" dirty="0" smtClean="0">
                <a:latin typeface="HorndonD"/>
              </a:rPr>
              <a:t>Why?</a:t>
            </a:r>
          </a:p>
          <a:p>
            <a:pPr marL="365760" marR="0" lvl="1" indent="0" rtl="0">
              <a:buNone/>
            </a:pPr>
            <a:r>
              <a:rPr lang="en-US" b="1" i="0" u="sng" strike="noStrike" baseline="0" dirty="0" smtClean="0">
                <a:solidFill>
                  <a:srgbClr val="C00000"/>
                </a:solidFill>
                <a:latin typeface="Minion Pro"/>
              </a:rPr>
              <a:t>Jeremiah 17:9</a:t>
            </a:r>
            <a:r>
              <a:rPr lang="en-US" b="0" i="0" u="none" strike="noStrike" baseline="0" dirty="0" smtClean="0">
                <a:solidFill>
                  <a:srgbClr val="C00000"/>
                </a:solidFill>
                <a:latin typeface="Calibri"/>
              </a:rPr>
              <a:t>	</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The heart is deceitful above all things, and desperately wicked: who can know it?</a:t>
            </a:r>
          </a:p>
          <a:p>
            <a:pPr marL="365760" marR="0" lvl="1" indent="0" rtl="0">
              <a:buNone/>
            </a:pPr>
            <a:r>
              <a:rPr lang="en-US" b="1" i="0" u="sng" strike="noStrike" baseline="0" dirty="0" smtClean="0">
                <a:solidFill>
                  <a:srgbClr val="C00000"/>
                </a:solidFill>
                <a:latin typeface="Minion Pro"/>
              </a:rPr>
              <a:t>Proverbs 14:12</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There is a way which </a:t>
            </a:r>
            <a:r>
              <a:rPr lang="en-US" b="0" i="1" u="none" strike="noStrike" baseline="0" dirty="0" err="1" smtClean="0">
                <a:solidFill>
                  <a:srgbClr val="000000"/>
                </a:solidFill>
                <a:latin typeface="Minion Pro"/>
              </a:rPr>
              <a:t>seemeth</a:t>
            </a:r>
            <a:r>
              <a:rPr lang="en-US" b="0" i="1" u="none" strike="noStrike" baseline="0" dirty="0" smtClean="0">
                <a:solidFill>
                  <a:srgbClr val="000000"/>
                </a:solidFill>
                <a:latin typeface="Minion Pro"/>
              </a:rPr>
              <a:t> right unto a man, but the end thereof are the ways of death.</a:t>
            </a:r>
          </a:p>
        </p:txBody>
      </p:sp>
    </p:spTree>
    <p:extLst>
      <p:ext uri="{BB962C8B-B14F-4D97-AF65-F5344CB8AC3E}">
        <p14:creationId xmlns:p14="http://schemas.microsoft.com/office/powerpoint/2010/main" val="305896045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COUNSEL</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fontScale="92500" lnSpcReduction="20000"/>
          </a:bodyPr>
          <a:lstStyle/>
          <a:p>
            <a:pPr marL="68580" marR="0" lvl="0" indent="0" rtl="0">
              <a:buNone/>
            </a:pPr>
            <a:r>
              <a:rPr lang="en-US" b="0" i="0" u="none" strike="noStrike" baseline="0" dirty="0" smtClean="0">
                <a:solidFill>
                  <a:srgbClr val="000000"/>
                </a:solidFill>
                <a:latin typeface="Calibri"/>
              </a:rPr>
              <a:t>Your own counsel is not enough.</a:t>
            </a:r>
          </a:p>
          <a:p>
            <a:pPr marL="68580" marR="0" lvl="0" indent="0" rtl="0">
              <a:buNone/>
            </a:pPr>
            <a:r>
              <a:rPr lang="en-US" b="0" i="0" u="none" strike="noStrike" baseline="0" dirty="0" smtClean="0">
                <a:solidFill>
                  <a:srgbClr val="000000"/>
                </a:solidFill>
                <a:latin typeface="Calibri"/>
              </a:rPr>
              <a:t>You don't know enough to guide your own life.</a:t>
            </a:r>
          </a:p>
          <a:p>
            <a:pPr marL="68580" marR="0" lvl="0" indent="0" rtl="0">
              <a:buNone/>
            </a:pPr>
            <a:r>
              <a:rPr lang="en-US" b="0" i="0" u="none" strike="noStrike" baseline="0" dirty="0" smtClean="0">
                <a:solidFill>
                  <a:srgbClr val="000000"/>
                </a:solidFill>
                <a:latin typeface="Calibri"/>
              </a:rPr>
              <a:t>Every time getting your own counsel is mentioned in the Bible it always leads to destruction.</a:t>
            </a:r>
          </a:p>
          <a:p>
            <a:pPr marL="365760" marR="0" lvl="1" indent="0" rtl="0">
              <a:buNone/>
            </a:pPr>
            <a:r>
              <a:rPr lang="en-US" b="1" i="0" u="sng" strike="noStrike" baseline="0" dirty="0" smtClean="0">
                <a:solidFill>
                  <a:srgbClr val="C00000"/>
                </a:solidFill>
                <a:latin typeface="Minion Pro"/>
              </a:rPr>
              <a:t>Job 18:7</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The steps of his strength shall be straitened, and his </a:t>
            </a:r>
            <a:r>
              <a:rPr lang="en-US" b="1" i="1" u="none" strike="noStrike" baseline="0" dirty="0" smtClean="0">
                <a:solidFill>
                  <a:srgbClr val="000000"/>
                </a:solidFill>
                <a:latin typeface="Minion Pro"/>
              </a:rPr>
              <a:t>own counsel</a:t>
            </a:r>
            <a:r>
              <a:rPr lang="en-US" b="0" i="1" u="none" strike="noStrike" baseline="0" dirty="0" smtClean="0">
                <a:solidFill>
                  <a:srgbClr val="000000"/>
                </a:solidFill>
                <a:latin typeface="Minion Pro"/>
              </a:rPr>
              <a:t> shall cast him down.</a:t>
            </a:r>
          </a:p>
          <a:p>
            <a:pPr marL="365760" marR="0" lvl="1" indent="0" rtl="0">
              <a:buNone/>
            </a:pPr>
            <a:r>
              <a:rPr lang="en-US" b="1" i="0" u="sng" strike="noStrike" baseline="0" dirty="0" smtClean="0">
                <a:solidFill>
                  <a:srgbClr val="C00000"/>
                </a:solidFill>
                <a:latin typeface="Minion Pro"/>
              </a:rPr>
              <a:t>Psalm 5:10</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Destroy thou them, O God; let them fall by their </a:t>
            </a:r>
            <a:r>
              <a:rPr lang="en-US" b="1" i="1" u="none" strike="noStrike" baseline="0" dirty="0" smtClean="0">
                <a:solidFill>
                  <a:srgbClr val="000000"/>
                </a:solidFill>
                <a:latin typeface="Minion Pro"/>
              </a:rPr>
              <a:t>own counsels;</a:t>
            </a:r>
            <a:r>
              <a:rPr lang="en-US" b="0" i="1" u="none" strike="noStrike" baseline="0" dirty="0" smtClean="0">
                <a:solidFill>
                  <a:srgbClr val="000000"/>
                </a:solidFill>
                <a:latin typeface="Minion Pro"/>
              </a:rPr>
              <a:t> cast them out in the multitude of their transgressions; for they have rebelled against thee.</a:t>
            </a:r>
          </a:p>
          <a:p>
            <a:pPr marL="365760" marR="0" lvl="1" indent="0" rtl="0">
              <a:buNone/>
            </a:pPr>
            <a:r>
              <a:rPr lang="en-US" b="1" i="0" u="sng" strike="noStrike" baseline="0" dirty="0" smtClean="0">
                <a:solidFill>
                  <a:srgbClr val="C00000"/>
                </a:solidFill>
                <a:latin typeface="Minion Pro"/>
              </a:rPr>
              <a:t>Psalm 81:11‑13</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But my people would not hearken to my voice; and Israel would none of me.</a:t>
            </a:r>
          </a:p>
          <a:p>
            <a:pPr marL="365760" marR="0" lvl="1" indent="0" rtl="0">
              <a:buNone/>
            </a:pPr>
            <a:r>
              <a:rPr lang="en-US" b="0" i="1" u="none" strike="noStrike" baseline="0" dirty="0" smtClean="0">
                <a:solidFill>
                  <a:srgbClr val="000000"/>
                </a:solidFill>
                <a:latin typeface="Minion Pro"/>
              </a:rPr>
              <a:t>12	So I gave them up unto their own hearts' lust: and they walked </a:t>
            </a:r>
            <a:r>
              <a:rPr lang="en-US" b="1" i="1" u="none" strike="noStrike" baseline="0" dirty="0" smtClean="0">
                <a:solidFill>
                  <a:srgbClr val="000000"/>
                </a:solidFill>
                <a:latin typeface="Minion Pro"/>
              </a:rPr>
              <a:t>in their own counsels.</a:t>
            </a:r>
          </a:p>
          <a:p>
            <a:pPr marL="365760" marR="0" lvl="1" indent="0" rtl="0">
              <a:buNone/>
            </a:pPr>
            <a:r>
              <a:rPr lang="en-US" b="0" i="1" u="none" strike="noStrike" baseline="0" dirty="0" smtClean="0">
                <a:solidFill>
                  <a:srgbClr val="000000"/>
                </a:solidFill>
                <a:latin typeface="Minion Pro"/>
              </a:rPr>
              <a:t>13	Oh that my people had hearkened unto me, and Israel had walked in my ways!</a:t>
            </a:r>
          </a:p>
          <a:p>
            <a:pPr marL="365760" marR="0" lvl="1" indent="0" rtl="0">
              <a:buNone/>
            </a:pPr>
            <a:r>
              <a:rPr lang="en-US" b="1" i="0" u="sng" strike="noStrike" baseline="0" dirty="0" smtClean="0">
                <a:solidFill>
                  <a:srgbClr val="C00000"/>
                </a:solidFill>
                <a:latin typeface="Minion Pro"/>
              </a:rPr>
              <a:t>Jeremiah 7:24</a:t>
            </a:r>
            <a:r>
              <a:rPr lang="en-US" b="0" i="0" u="none" strike="noStrike" baseline="0" dirty="0" smtClean="0">
                <a:solidFill>
                  <a:srgbClr val="C00000"/>
                </a:solidFill>
                <a:latin typeface="Calibri"/>
              </a:rPr>
              <a:t>	</a:t>
            </a:r>
            <a:r>
              <a:rPr lang="en-US" b="0" i="0" u="none" strike="noStrike" baseline="0" dirty="0" smtClean="0">
                <a:solidFill>
                  <a:srgbClr val="C00000"/>
                </a:solidFill>
                <a:latin typeface="Minion Pro"/>
              </a:rPr>
              <a:t>  </a:t>
            </a:r>
            <a:r>
              <a:rPr lang="en-US" b="0" i="1" u="none" strike="noStrike" baseline="0" dirty="0" smtClean="0">
                <a:solidFill>
                  <a:srgbClr val="000000"/>
                </a:solidFill>
                <a:latin typeface="Minion Pro"/>
              </a:rPr>
              <a:t>But they hearkened not, nor inclined their ear, but walked in </a:t>
            </a:r>
            <a:r>
              <a:rPr lang="en-US" b="1" i="1" u="sng" strike="noStrike" baseline="0" dirty="0" smtClean="0">
                <a:solidFill>
                  <a:srgbClr val="000000"/>
                </a:solidFill>
                <a:latin typeface="Minion Pro"/>
              </a:rPr>
              <a:t>the counsels</a:t>
            </a:r>
            <a:r>
              <a:rPr lang="en-US" b="0" i="1" u="none" strike="noStrike" baseline="0" dirty="0" smtClean="0">
                <a:solidFill>
                  <a:srgbClr val="000000"/>
                </a:solidFill>
                <a:latin typeface="Minion Pro"/>
              </a:rPr>
              <a:t> and in the imagination </a:t>
            </a:r>
            <a:r>
              <a:rPr lang="en-US" b="1" i="1" u="none" strike="noStrike" baseline="0" dirty="0" smtClean="0">
                <a:solidFill>
                  <a:srgbClr val="000000"/>
                </a:solidFill>
                <a:latin typeface="Minion Pro"/>
              </a:rPr>
              <a:t>of their evil heart,</a:t>
            </a:r>
            <a:r>
              <a:rPr lang="en-US" b="0" i="1" u="none" strike="noStrike" baseline="0" dirty="0" smtClean="0">
                <a:solidFill>
                  <a:srgbClr val="000000"/>
                </a:solidFill>
                <a:latin typeface="Minion Pro"/>
              </a:rPr>
              <a:t> and went backward, and not forward.</a:t>
            </a:r>
          </a:p>
          <a:p>
            <a:pPr marL="365760" marR="0" lvl="1" indent="0" rtl="0">
              <a:buNone/>
            </a:pPr>
            <a:r>
              <a:rPr lang="en-US" b="1" i="0" u="sng" strike="noStrike" baseline="0" dirty="0" smtClean="0">
                <a:solidFill>
                  <a:srgbClr val="C00000"/>
                </a:solidFill>
                <a:latin typeface="Minion Pro"/>
              </a:rPr>
              <a:t>Hosea 11:6</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And the sword shall abide on his cities, and shall consume his branches, and devour them, because of</a:t>
            </a:r>
            <a:r>
              <a:rPr lang="en-US" b="1" i="1" u="none" strike="noStrike" baseline="0" dirty="0" smtClean="0">
                <a:solidFill>
                  <a:srgbClr val="000000"/>
                </a:solidFill>
                <a:latin typeface="Minion Pro"/>
              </a:rPr>
              <a:t> their own counsels.</a:t>
            </a:r>
            <a:endParaRPr lang="en-US" b="0" i="1" u="none" strike="noStrike" baseline="0" dirty="0" smtClean="0">
              <a:solidFill>
                <a:srgbClr val="000000"/>
              </a:solidFill>
              <a:latin typeface="Calibri"/>
            </a:endParaRPr>
          </a:p>
        </p:txBody>
      </p:sp>
    </p:spTree>
    <p:extLst>
      <p:ext uri="{BB962C8B-B14F-4D97-AF65-F5344CB8AC3E}">
        <p14:creationId xmlns:p14="http://schemas.microsoft.com/office/powerpoint/2010/main" val="336090055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3">
                                            <p:txEl>
                                              <p:pRg st="4" end="4"/>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3">
                                            <p:txEl>
                                              <p:pRg st="5" end="5"/>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3">
                                            <p:txEl>
                                              <p:pRg st="6" end="6"/>
                                            </p:txEl>
                                          </p:spTgt>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1" dur="500"/>
                                        <p:tgtEl>
                                          <p:spTgt spid="3">
                                            <p:txEl>
                                              <p:pRg st="7" end="7"/>
                                            </p:txEl>
                                          </p:spTgt>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p:cTn id="4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6" dur="500"/>
                                        <p:tgtEl>
                                          <p:spTgt spid="3">
                                            <p:txEl>
                                              <p:pRg st="8" end="8"/>
                                            </p:txEl>
                                          </p:spTgt>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COUNSEL</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fontScale="92500" lnSpcReduction="10000"/>
          </a:bodyPr>
          <a:lstStyle/>
          <a:p>
            <a:pPr marL="68580" marR="0" lvl="0" indent="0" rtl="0">
              <a:buNone/>
            </a:pPr>
            <a:r>
              <a:rPr lang="en-US" b="1" i="0" u="none" strike="noStrike" baseline="0" dirty="0" smtClean="0">
                <a:latin typeface="Calibri"/>
              </a:rPr>
              <a:t>In the Bible there is good counsel and bad counsel.</a:t>
            </a:r>
          </a:p>
          <a:p>
            <a:pPr marR="0" lvl="0" rtl="0"/>
            <a:r>
              <a:rPr lang="en-US" b="0" i="0" u="none" strike="noStrike" baseline="0" dirty="0" smtClean="0">
                <a:latin typeface="Calibri"/>
              </a:rPr>
              <a:t>Everybody gets counsel but it isn't always good.</a:t>
            </a:r>
          </a:p>
          <a:p>
            <a:pPr marR="0" lvl="0" rtl="0"/>
            <a:r>
              <a:rPr lang="en-US" b="0" i="0" u="none" strike="noStrike" baseline="0" dirty="0" smtClean="0">
                <a:latin typeface="Calibri"/>
              </a:rPr>
              <a:t>You are not to get counsel from people who are not right with God.</a:t>
            </a:r>
          </a:p>
          <a:p>
            <a:pPr marR="0" lvl="0" rtl="0"/>
            <a:r>
              <a:rPr lang="en-US" b="0" i="0" u="none" strike="noStrike" baseline="0" dirty="0" smtClean="0">
                <a:latin typeface="Calibri"/>
              </a:rPr>
              <a:t>You can get facts on how to build a bridge from a bridge builder but he is not to give you advise for life.</a:t>
            </a:r>
          </a:p>
          <a:p>
            <a:pPr marL="365760" marR="0" lvl="1" indent="0" rtl="0">
              <a:buNone/>
            </a:pPr>
            <a:r>
              <a:rPr lang="en-US" b="1" i="0" u="sng" strike="noStrike" baseline="0" dirty="0" smtClean="0">
                <a:solidFill>
                  <a:srgbClr val="C00000"/>
                </a:solidFill>
                <a:latin typeface="Minion Pro"/>
              </a:rPr>
              <a:t>1 Chronicles 10:13‑14</a:t>
            </a:r>
            <a:r>
              <a:rPr lang="en-US" b="0" i="0" u="none" strike="noStrike" baseline="0" dirty="0" smtClean="0">
                <a:solidFill>
                  <a:srgbClr val="C00000"/>
                </a:solidFill>
                <a:latin typeface="Minion Pro"/>
              </a:rPr>
              <a:t>    </a:t>
            </a:r>
            <a:r>
              <a:rPr lang="en-US" b="0" i="1" u="none" strike="noStrike" baseline="0" dirty="0" smtClean="0">
                <a:solidFill>
                  <a:schemeClr val="tx1"/>
                </a:solidFill>
                <a:latin typeface="Minion Pro"/>
              </a:rPr>
              <a:t>So Saul died for his transgression which he committed against the LORD, even against the word of the LORD, which he kept not, and also for asking counsel of one that had a familiar spirit, to inquire of it; </a:t>
            </a:r>
          </a:p>
          <a:p>
            <a:pPr marL="68580" marR="0" lvl="0" indent="0" rtl="0">
              <a:buNone/>
            </a:pPr>
            <a:r>
              <a:rPr lang="en-US" b="0" i="0" u="none" strike="noStrike" baseline="0" dirty="0" smtClean="0">
                <a:latin typeface="Calibri"/>
              </a:rPr>
              <a:t>He </a:t>
            </a:r>
            <a:r>
              <a:rPr lang="en-US" b="0" i="0" u="none" strike="noStrike" baseline="0" dirty="0" err="1" smtClean="0">
                <a:latin typeface="Calibri"/>
              </a:rPr>
              <a:t>saught</a:t>
            </a:r>
            <a:r>
              <a:rPr lang="en-US" b="0" i="0" u="none" strike="noStrike" baseline="0" dirty="0" smtClean="0">
                <a:latin typeface="Calibri"/>
              </a:rPr>
              <a:t> it from a witch.</a:t>
            </a:r>
          </a:p>
          <a:p>
            <a:pPr marL="365760" marR="0" lvl="1" indent="0" rtl="0">
              <a:buNone/>
            </a:pPr>
            <a:r>
              <a:rPr lang="en-US" b="0" i="1" u="none" strike="noStrike" baseline="0" dirty="0" smtClean="0">
                <a:latin typeface="Minion Pro"/>
              </a:rPr>
              <a:t>14	And inquired not of the LORD: </a:t>
            </a:r>
            <a:r>
              <a:rPr lang="en-US" b="1" i="1" u="none" strike="noStrike" baseline="0" dirty="0" smtClean="0">
                <a:latin typeface="Minion Pro"/>
              </a:rPr>
              <a:t>therefore he slew him</a:t>
            </a:r>
            <a:r>
              <a:rPr lang="en-US" b="0" i="1" u="none" strike="noStrike" baseline="0" dirty="0" smtClean="0">
                <a:latin typeface="Minion Pro"/>
              </a:rPr>
              <a:t>, and turned the kingdom unto David the son of Jesse.</a:t>
            </a:r>
          </a:p>
          <a:p>
            <a:pPr marL="68580" marR="0" lvl="0" indent="0" rtl="0">
              <a:buNone/>
            </a:pPr>
            <a:r>
              <a:rPr lang="en-US" b="0" i="0" u="none" strike="noStrike" baseline="0" dirty="0" smtClean="0">
                <a:latin typeface="Calibri"/>
              </a:rPr>
              <a:t>There is a counsel that is available that God does not approve of you getting.</a:t>
            </a:r>
          </a:p>
          <a:p>
            <a:pPr marL="365760" marR="0" lvl="1" indent="0" rtl="0">
              <a:buNone/>
            </a:pPr>
            <a:r>
              <a:rPr lang="en-US" b="1" i="0" u="sng" strike="noStrike" baseline="0" dirty="0" smtClean="0">
                <a:solidFill>
                  <a:srgbClr val="C00000"/>
                </a:solidFill>
                <a:latin typeface="Minion Pro"/>
              </a:rPr>
              <a:t>Isaiah 30:1</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Woe to the rebellious children, </a:t>
            </a:r>
            <a:r>
              <a:rPr lang="en-US" b="0" i="1" u="none" strike="noStrike" baseline="0" dirty="0" err="1" smtClean="0">
                <a:solidFill>
                  <a:srgbClr val="000000"/>
                </a:solidFill>
                <a:latin typeface="Minion Pro"/>
              </a:rPr>
              <a:t>saith</a:t>
            </a:r>
            <a:r>
              <a:rPr lang="en-US" b="0" i="1" u="none" strike="noStrike" baseline="0" dirty="0" smtClean="0">
                <a:solidFill>
                  <a:srgbClr val="000000"/>
                </a:solidFill>
                <a:latin typeface="Minion Pro"/>
              </a:rPr>
              <a:t> the LORD, </a:t>
            </a:r>
            <a:r>
              <a:rPr lang="en-US" b="1" i="1" u="none" strike="noStrike" baseline="0" dirty="0" smtClean="0">
                <a:solidFill>
                  <a:srgbClr val="000000"/>
                </a:solidFill>
                <a:latin typeface="Minion Pro"/>
              </a:rPr>
              <a:t>that take counsel</a:t>
            </a:r>
            <a:r>
              <a:rPr lang="en-US" b="0" i="1" u="none" strike="noStrike" baseline="0" dirty="0" smtClean="0">
                <a:solidFill>
                  <a:srgbClr val="000000"/>
                </a:solidFill>
                <a:latin typeface="Minion Pro"/>
              </a:rPr>
              <a:t>, </a:t>
            </a:r>
            <a:r>
              <a:rPr lang="en-US" b="1" i="1" u="none" strike="noStrike" baseline="0" dirty="0" smtClean="0">
                <a:solidFill>
                  <a:srgbClr val="003300"/>
                </a:solidFill>
                <a:latin typeface="Minion Pro"/>
              </a:rPr>
              <a:t>but not of me</a:t>
            </a:r>
            <a:r>
              <a:rPr lang="en-US" b="0" i="1" u="none" strike="noStrike" baseline="0" dirty="0" smtClean="0">
                <a:solidFill>
                  <a:srgbClr val="000000"/>
                </a:solidFill>
                <a:latin typeface="Minion Pro"/>
              </a:rPr>
              <a:t>; and that cover with a covering, but not of my spirit, that they may add sin to sin:</a:t>
            </a:r>
          </a:p>
        </p:txBody>
      </p:sp>
    </p:spTree>
    <p:extLst>
      <p:ext uri="{BB962C8B-B14F-4D97-AF65-F5344CB8AC3E}">
        <p14:creationId xmlns:p14="http://schemas.microsoft.com/office/powerpoint/2010/main" val="2574616929"/>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5" dur="500"/>
                                        <p:tgtEl>
                                          <p:spTgt spid="3">
                                            <p:txEl>
                                              <p:pRg st="5" end="5"/>
                                            </p:txEl>
                                          </p:spTgt>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p:cTn id="3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p:cTn id="4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7" dur="500"/>
                                        <p:tgtEl>
                                          <p:spTgt spid="3">
                                            <p:txEl>
                                              <p:pRg st="7" end="7"/>
                                            </p:txEl>
                                          </p:spTgt>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 calcmode="lin" valueType="num">
                                      <p:cBhvr>
                                        <p:cTn id="50"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COUNSEL</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fontScale="92500" lnSpcReduction="10000"/>
          </a:bodyPr>
          <a:lstStyle/>
          <a:p>
            <a:pPr marL="68580" marR="0" lvl="0" indent="0" rtl="0">
              <a:buNone/>
            </a:pPr>
            <a:r>
              <a:rPr lang="en-US" b="0" i="0" u="none" strike="noStrike" baseline="0" dirty="0" smtClean="0">
                <a:latin typeface="Calibri"/>
              </a:rPr>
              <a:t>Bad counsel caused </a:t>
            </a:r>
            <a:r>
              <a:rPr lang="en-US" b="0" i="0" u="none" strike="noStrike" baseline="0" dirty="0" err="1" smtClean="0">
                <a:latin typeface="Calibri"/>
              </a:rPr>
              <a:t>Rehoboam's</a:t>
            </a:r>
            <a:r>
              <a:rPr lang="en-US" b="0" i="0" u="none" strike="noStrike" baseline="0" dirty="0" smtClean="0">
                <a:latin typeface="Calibri"/>
              </a:rPr>
              <a:t> downfall</a:t>
            </a:r>
          </a:p>
          <a:p>
            <a:pPr marL="365760" marR="0" lvl="1" indent="0" rtl="0">
              <a:buNone/>
            </a:pPr>
            <a:r>
              <a:rPr lang="en-US" b="1" i="0" u="sng" strike="noStrike" baseline="0" dirty="0" smtClean="0">
                <a:solidFill>
                  <a:srgbClr val="C00000"/>
                </a:solidFill>
                <a:latin typeface="Minion Pro"/>
              </a:rPr>
              <a:t>I Kings 12:3‑8 &amp; 13</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That they sent and called him. And Jeroboam and all the congregation of Israel came, and </a:t>
            </a:r>
            <a:r>
              <a:rPr lang="en-US" b="0" i="1" u="none" strike="noStrike" baseline="0" dirty="0" err="1" smtClean="0">
                <a:solidFill>
                  <a:srgbClr val="000000"/>
                </a:solidFill>
                <a:latin typeface="Minion Pro"/>
              </a:rPr>
              <a:t>spake</a:t>
            </a:r>
            <a:r>
              <a:rPr lang="en-US" b="0" i="1" u="none" strike="noStrike" baseline="0" dirty="0" smtClean="0">
                <a:solidFill>
                  <a:srgbClr val="000000"/>
                </a:solidFill>
                <a:latin typeface="Minion Pro"/>
              </a:rPr>
              <a:t> unto </a:t>
            </a:r>
            <a:r>
              <a:rPr lang="en-US" b="0" i="1" u="none" strike="noStrike" baseline="0" dirty="0" err="1" smtClean="0">
                <a:solidFill>
                  <a:srgbClr val="000000"/>
                </a:solidFill>
                <a:latin typeface="Minion Pro"/>
              </a:rPr>
              <a:t>Rehoboam</a:t>
            </a:r>
            <a:r>
              <a:rPr lang="en-US" b="0" i="1" u="none" strike="noStrike" baseline="0" dirty="0" smtClean="0">
                <a:solidFill>
                  <a:srgbClr val="000000"/>
                </a:solidFill>
                <a:latin typeface="Minion Pro"/>
              </a:rPr>
              <a:t>, saying,</a:t>
            </a:r>
          </a:p>
          <a:p>
            <a:pPr marL="365760" marR="0" lvl="1" indent="0" rtl="0">
              <a:buNone/>
            </a:pPr>
            <a:r>
              <a:rPr lang="en-US" b="0" i="1" u="none" strike="noStrike" baseline="0" dirty="0" smtClean="0">
                <a:solidFill>
                  <a:srgbClr val="000000"/>
                </a:solidFill>
                <a:latin typeface="Minion Pro"/>
              </a:rPr>
              <a:t>4	Thy father made our yoke grievous: now therefore make thou the grievous service of thy father, and his heavy yoke which he put upon us, lighter, and we will serve thee.</a:t>
            </a:r>
          </a:p>
          <a:p>
            <a:pPr marL="365760" marR="0" lvl="1" indent="0" rtl="0">
              <a:buNone/>
            </a:pPr>
            <a:r>
              <a:rPr lang="en-US" b="0" i="1" u="none" strike="noStrike" baseline="0" dirty="0" smtClean="0">
                <a:solidFill>
                  <a:srgbClr val="000000"/>
                </a:solidFill>
                <a:latin typeface="Minion Pro"/>
              </a:rPr>
              <a:t>5	And he said unto them, Depart yet for three days, then come again to me. And the people departed.</a:t>
            </a:r>
          </a:p>
          <a:p>
            <a:pPr marL="365760" marR="0" lvl="1" indent="0" rtl="0">
              <a:buNone/>
            </a:pPr>
            <a:r>
              <a:rPr lang="en-US" b="0" i="1" u="none" strike="noStrike" baseline="0" dirty="0" smtClean="0">
                <a:solidFill>
                  <a:srgbClr val="000000"/>
                </a:solidFill>
                <a:latin typeface="Minion Pro"/>
              </a:rPr>
              <a:t>6	And king </a:t>
            </a:r>
            <a:r>
              <a:rPr lang="en-US" b="0" i="1" u="none" strike="noStrike" baseline="0" dirty="0" err="1" smtClean="0">
                <a:solidFill>
                  <a:srgbClr val="000000"/>
                </a:solidFill>
                <a:latin typeface="Minion Pro"/>
              </a:rPr>
              <a:t>Rehoboam</a:t>
            </a:r>
            <a:r>
              <a:rPr lang="en-US" b="0" i="1" u="none" strike="noStrike" baseline="0" dirty="0" smtClean="0">
                <a:solidFill>
                  <a:srgbClr val="000000"/>
                </a:solidFill>
                <a:latin typeface="Minion Pro"/>
              </a:rPr>
              <a:t> consulted with the old men, that stood before Solomon his father while he yet lived, and said, How do ye advise that I may answer this people?</a:t>
            </a:r>
          </a:p>
          <a:p>
            <a:pPr marL="365760" marR="0" lvl="1" indent="0" rtl="0">
              <a:buNone/>
            </a:pPr>
            <a:r>
              <a:rPr lang="en-US" b="0" i="1" u="none" strike="noStrike" baseline="0" dirty="0" smtClean="0">
                <a:solidFill>
                  <a:srgbClr val="000000"/>
                </a:solidFill>
                <a:latin typeface="Minion Pro"/>
              </a:rPr>
              <a:t>7	And they </a:t>
            </a:r>
            <a:r>
              <a:rPr lang="en-US" b="0" i="1" u="none" strike="noStrike" baseline="0" dirty="0" err="1" smtClean="0">
                <a:solidFill>
                  <a:srgbClr val="000000"/>
                </a:solidFill>
                <a:latin typeface="Minion Pro"/>
              </a:rPr>
              <a:t>spake</a:t>
            </a:r>
            <a:r>
              <a:rPr lang="en-US" b="0" i="1" u="none" strike="noStrike" baseline="0" dirty="0" smtClean="0">
                <a:solidFill>
                  <a:srgbClr val="000000"/>
                </a:solidFill>
                <a:latin typeface="Minion Pro"/>
              </a:rPr>
              <a:t> unto him, saying, If thou wilt be a servant unto this people this day, and wilt serve them, and answer them, and speak good words to them, then they will be thy servants for ever.</a:t>
            </a:r>
          </a:p>
          <a:p>
            <a:pPr marL="365760" marR="0" lvl="1" indent="0" rtl="0">
              <a:buNone/>
            </a:pPr>
            <a:r>
              <a:rPr lang="en-US" b="0" i="1" u="none" strike="noStrike" baseline="0" dirty="0" smtClean="0">
                <a:solidFill>
                  <a:srgbClr val="000000"/>
                </a:solidFill>
                <a:latin typeface="Minion Pro"/>
              </a:rPr>
              <a:t>8	But he forsook the counsel of the old men, which they had given him, and consulted with the young men that were grown up with him, and which stood before him:</a:t>
            </a:r>
          </a:p>
          <a:p>
            <a:pPr marL="365760" marR="0" lvl="1" indent="0" rtl="0">
              <a:buNone/>
            </a:pPr>
            <a:r>
              <a:rPr lang="en-US" b="0" i="1" u="none" strike="noStrike" baseline="0" dirty="0" smtClean="0">
                <a:solidFill>
                  <a:srgbClr val="000000"/>
                </a:solidFill>
                <a:latin typeface="Minion Pro"/>
              </a:rPr>
              <a:t>13	And the king answered the people roughly, and forsook the old men's counsel that they gave him;</a:t>
            </a:r>
          </a:p>
        </p:txBody>
      </p:sp>
    </p:spTree>
    <p:extLst>
      <p:ext uri="{BB962C8B-B14F-4D97-AF65-F5344CB8AC3E}">
        <p14:creationId xmlns:p14="http://schemas.microsoft.com/office/powerpoint/2010/main" val="65068145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Calibri"/>
              </a:rPr>
              <a:t>COUNSEL</a:t>
            </a:r>
            <a:endParaRPr lang="en-US" b="1" i="0" u="none" strike="noStrike" baseline="0" smtClean="0">
              <a:latin typeface="Times New Roman"/>
            </a:endParaRPr>
          </a:p>
        </p:txBody>
      </p:sp>
      <p:sp>
        <p:nvSpPr>
          <p:cNvPr id="3" name="Text Placeholder 2"/>
          <p:cNvSpPr>
            <a:spLocks noGrp="1"/>
          </p:cNvSpPr>
          <p:nvPr>
            <p:ph type="body" idx="1"/>
          </p:nvPr>
        </p:nvSpPr>
        <p:spPr/>
        <p:txBody>
          <a:bodyPr>
            <a:normAutofit/>
          </a:bodyPr>
          <a:lstStyle/>
          <a:p>
            <a:pPr marL="68580" marR="0" lvl="0" indent="0" rtl="0">
              <a:buNone/>
            </a:pPr>
            <a:r>
              <a:rPr lang="en-US" b="0" i="0" u="none" strike="noStrike" baseline="0" dirty="0" smtClean="0">
                <a:latin typeface="Calibri"/>
              </a:rPr>
              <a:t>Getting counsel from your peers is the worst thing you can do.</a:t>
            </a:r>
          </a:p>
          <a:p>
            <a:pPr marL="68580" marR="0" lvl="0" indent="0" rtl="0">
              <a:buNone/>
            </a:pPr>
            <a:r>
              <a:rPr lang="en-US" b="0" i="0" u="none" strike="noStrike" baseline="0" dirty="0" smtClean="0">
                <a:latin typeface="Calibri"/>
              </a:rPr>
              <a:t>You are to never counsel with the ungodly</a:t>
            </a:r>
          </a:p>
          <a:p>
            <a:pPr marL="365760" marR="0" lvl="1" indent="0" rtl="0">
              <a:buNone/>
            </a:pPr>
            <a:r>
              <a:rPr lang="en-US" b="1" i="0" u="sng" strike="noStrike" baseline="0" dirty="0" smtClean="0">
                <a:solidFill>
                  <a:srgbClr val="C00000"/>
                </a:solidFill>
                <a:latin typeface="Minion Pro"/>
              </a:rPr>
              <a:t>Job 21:16</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Lo, their good is not in their hand: </a:t>
            </a:r>
            <a:r>
              <a:rPr lang="en-US" b="1" i="1" u="none" strike="noStrike" baseline="0" dirty="0" smtClean="0">
                <a:solidFill>
                  <a:srgbClr val="000000"/>
                </a:solidFill>
                <a:latin typeface="Minion Pro"/>
              </a:rPr>
              <a:t>the counsel of the wicked</a:t>
            </a:r>
            <a:r>
              <a:rPr lang="en-US" b="0" i="1" u="none" strike="noStrike" baseline="0" dirty="0" smtClean="0">
                <a:solidFill>
                  <a:srgbClr val="000000"/>
                </a:solidFill>
                <a:latin typeface="Minion Pro"/>
              </a:rPr>
              <a:t> is far from me.</a:t>
            </a:r>
          </a:p>
          <a:p>
            <a:pPr marL="365760" marR="0" lvl="1" indent="0" rtl="0">
              <a:buNone/>
            </a:pPr>
            <a:r>
              <a:rPr lang="en-US" b="1" i="0" u="sng" strike="noStrike" baseline="0" dirty="0" smtClean="0">
                <a:solidFill>
                  <a:srgbClr val="C00000"/>
                </a:solidFill>
                <a:latin typeface="Minion Pro"/>
              </a:rPr>
              <a:t>Psalm 1:1‑2</a:t>
            </a:r>
            <a:r>
              <a:rPr lang="en-US" b="0" i="0" u="none" strike="noStrike" baseline="0" dirty="0" smtClean="0">
                <a:solidFill>
                  <a:srgbClr val="C00000"/>
                </a:solidFill>
                <a:latin typeface="Calibri"/>
              </a:rPr>
              <a:t>	</a:t>
            </a:r>
            <a:r>
              <a:rPr lang="en-US" b="0" i="1" u="none" strike="noStrike" baseline="0" dirty="0" smtClean="0">
                <a:solidFill>
                  <a:srgbClr val="000000"/>
                </a:solidFill>
                <a:latin typeface="Minion Pro"/>
              </a:rPr>
              <a:t>Blessed is the man that </a:t>
            </a:r>
            <a:r>
              <a:rPr lang="en-US" b="0" i="1" u="none" strike="noStrike" baseline="0" dirty="0" err="1" smtClean="0">
                <a:solidFill>
                  <a:srgbClr val="000000"/>
                </a:solidFill>
                <a:latin typeface="Minion Pro"/>
              </a:rPr>
              <a:t>walketh</a:t>
            </a:r>
            <a:r>
              <a:rPr lang="en-US" b="0" i="1" u="none" strike="noStrike" baseline="0" dirty="0" smtClean="0">
                <a:solidFill>
                  <a:srgbClr val="000000"/>
                </a:solidFill>
                <a:latin typeface="Minion Pro"/>
              </a:rPr>
              <a:t> not in </a:t>
            </a:r>
            <a:r>
              <a:rPr lang="en-US" b="1" i="1" u="none" strike="noStrike" baseline="0" dirty="0" smtClean="0">
                <a:solidFill>
                  <a:srgbClr val="000000"/>
                </a:solidFill>
                <a:latin typeface="Minion Pro"/>
              </a:rPr>
              <a:t>the counsel of the ungodly</a:t>
            </a:r>
            <a:r>
              <a:rPr lang="en-US" b="0" i="1" u="none" strike="noStrike" baseline="0" dirty="0" smtClean="0">
                <a:solidFill>
                  <a:srgbClr val="000000"/>
                </a:solidFill>
                <a:latin typeface="Minion Pro"/>
              </a:rPr>
              <a:t>, nor </a:t>
            </a:r>
            <a:r>
              <a:rPr lang="en-US" b="0" i="1" u="none" strike="noStrike" baseline="0" dirty="0" err="1" smtClean="0">
                <a:solidFill>
                  <a:srgbClr val="000000"/>
                </a:solidFill>
                <a:latin typeface="Minion Pro"/>
              </a:rPr>
              <a:t>standeth</a:t>
            </a:r>
            <a:r>
              <a:rPr lang="en-US" b="0" i="1" u="none" strike="noStrike" baseline="0" dirty="0" smtClean="0">
                <a:solidFill>
                  <a:srgbClr val="000000"/>
                </a:solidFill>
                <a:latin typeface="Minion Pro"/>
              </a:rPr>
              <a:t> in the way of sinners, nor </a:t>
            </a:r>
            <a:r>
              <a:rPr lang="en-US" b="0" i="1" u="none" strike="noStrike" baseline="0" dirty="0" err="1" smtClean="0">
                <a:solidFill>
                  <a:srgbClr val="000000"/>
                </a:solidFill>
                <a:latin typeface="Minion Pro"/>
              </a:rPr>
              <a:t>sitteth</a:t>
            </a:r>
            <a:r>
              <a:rPr lang="en-US" b="0" i="1" u="none" strike="noStrike" baseline="0" dirty="0" smtClean="0">
                <a:solidFill>
                  <a:srgbClr val="000000"/>
                </a:solidFill>
                <a:latin typeface="Minion Pro"/>
              </a:rPr>
              <a:t> in the seat of the scornful.</a:t>
            </a:r>
          </a:p>
          <a:p>
            <a:pPr marL="365760" marR="0" lvl="1" indent="0" rtl="0">
              <a:buNone/>
            </a:pPr>
            <a:r>
              <a:rPr lang="en-US" b="0" i="1" u="none" strike="noStrike" baseline="0" dirty="0" smtClean="0">
                <a:solidFill>
                  <a:srgbClr val="000000"/>
                </a:solidFill>
                <a:latin typeface="Minion Pro"/>
              </a:rPr>
              <a:t>2	But his delight is in the law of the LORD; and in his law doth he meditate day and night.</a:t>
            </a:r>
          </a:p>
        </p:txBody>
      </p:sp>
    </p:spTree>
    <p:extLst>
      <p:ext uri="{BB962C8B-B14F-4D97-AF65-F5344CB8AC3E}">
        <p14:creationId xmlns:p14="http://schemas.microsoft.com/office/powerpoint/2010/main" val="22979008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TotalTime>
  <Words>1664</Words>
  <Application>Microsoft Office PowerPoint</Application>
  <PresentationFormat>On-screen Show (4:3)</PresentationFormat>
  <Paragraphs>277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Austin</vt:lpstr>
      <vt:lpstr>COUNSEL</vt:lpstr>
      <vt:lpstr>COUNSEL</vt:lpstr>
      <vt:lpstr>COUNSEL</vt:lpstr>
      <vt:lpstr>COUNSEL</vt:lpstr>
      <vt:lpstr>COUNSEL</vt:lpstr>
      <vt:lpstr>COUNSEL</vt:lpstr>
      <vt:lpstr>COUNSEL</vt:lpstr>
      <vt:lpstr>COUNSEL</vt:lpstr>
      <vt:lpstr>COUNSEL</vt:lpstr>
      <vt:lpstr>COUNSEL</vt:lpstr>
      <vt:lpstr>COUNSEL</vt:lpstr>
      <vt:lpstr>COUNSEL</vt:lpstr>
      <vt:lpstr>COUNSEL</vt:lpstr>
      <vt:lpstr>LOYALTY</vt:lpstr>
      <vt:lpstr>LOYALTY</vt:lpstr>
      <vt:lpstr>LOYALTY</vt:lpstr>
      <vt:lpstr>LOYALTY</vt:lpstr>
      <vt:lpstr>LOYALTY</vt:lpstr>
      <vt:lpstr>LOYALTY</vt:lpstr>
      <vt:lpstr>LOYALTY</vt:lpstr>
      <vt:lpstr>LOYALTY</vt:lpstr>
      <vt:lpstr>LOYALTY</vt:lpstr>
      <vt:lpstr>LOYALTY</vt:lpstr>
      <vt:lpstr>LOYALTY</vt:lpstr>
      <vt:lpstr>LOYALTY</vt:lpstr>
      <vt:lpstr>LOYALTY</vt:lpstr>
      <vt:lpstr>LOYALTY</vt:lpstr>
    </vt:vector>
  </TitlesOfParts>
  <Company>Windows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COUNSEL</dc:title>
  <dc:creator>Gregg</dc:creator>
  <cp:lastModifiedBy>Gregg</cp:lastModifiedBy>
  <cp:revision>4</cp:revision>
  <dcterms:created xsi:type="dcterms:W3CDTF">2013-06-06T17:26:22Z</dcterms:created>
  <dcterms:modified xsi:type="dcterms:W3CDTF">2013-06-06T17:49:41Z</dcterms:modified>
</cp:coreProperties>
</file>