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9" r:id="rId18"/>
    <p:sldId id="280" r:id="rId19"/>
    <p:sldId id="281" r:id="rId20"/>
    <p:sldId id="282" r:id="rId21"/>
    <p:sldId id="283" r:id="rId22"/>
    <p:sldId id="284" r:id="rId23"/>
    <p:sldId id="28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94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6146FBB-4EF8-4A86-A2A9-18951D604C8D}" type="datetimeFigureOut">
              <a:rPr lang="en-US" smtClean="0"/>
              <a:t>6/7/2013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BC67C1-FF80-4487-89E2-27A8595497E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146FBB-4EF8-4A86-A2A9-18951D604C8D}" type="datetimeFigureOut">
              <a:rPr lang="en-US" smtClean="0"/>
              <a:t>6/7/2013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BC67C1-FF80-4487-89E2-27A8595497E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146FBB-4EF8-4A86-A2A9-18951D604C8D}" type="datetimeFigureOut">
              <a:rPr lang="en-US" smtClean="0"/>
              <a:t>6/7/2013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BC67C1-FF80-4487-89E2-27A8595497E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5101"/>
            <a:ext cx="8229600" cy="792162"/>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152400" y="990600"/>
            <a:ext cx="8839200" cy="5715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4773876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146FBB-4EF8-4A86-A2A9-18951D604C8D}" type="datetimeFigureOut">
              <a:rPr lang="en-US" smtClean="0"/>
              <a:t>6/7/2013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BC67C1-FF80-4487-89E2-27A8595497E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146FBB-4EF8-4A86-A2A9-18951D604C8D}" type="datetimeFigureOut">
              <a:rPr lang="en-US" smtClean="0"/>
              <a:t>6/7/2013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BC67C1-FF80-4487-89E2-27A8595497E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6146FBB-4EF8-4A86-A2A9-18951D604C8D}" type="datetimeFigureOut">
              <a:rPr lang="en-US" smtClean="0"/>
              <a:t>6/7/2013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BC67C1-FF80-4487-89E2-27A8595497E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146FBB-4EF8-4A86-A2A9-18951D604C8D}" type="datetimeFigureOut">
              <a:rPr lang="en-US" smtClean="0"/>
              <a:t>6/7/2013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BC67C1-FF80-4487-89E2-27A8595497E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146FBB-4EF8-4A86-A2A9-18951D604C8D}" type="datetimeFigureOut">
              <a:rPr lang="en-US" smtClean="0"/>
              <a:t>6/7/2013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BC67C1-FF80-4487-89E2-27A8595497E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146FBB-4EF8-4A86-A2A9-18951D604C8D}" type="datetimeFigureOut">
              <a:rPr lang="en-US" smtClean="0"/>
              <a:t>6/7/2013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BC67C1-FF80-4487-89E2-27A8595497E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146FBB-4EF8-4A86-A2A9-18951D604C8D}" type="datetimeFigureOut">
              <a:rPr lang="en-US" smtClean="0"/>
              <a:t>6/7/2013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BC67C1-FF80-4487-89E2-27A8595497E8}"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6146FBB-4EF8-4A86-A2A9-18951D604C8D}" type="datetimeFigureOut">
              <a:rPr lang="en-US" smtClean="0"/>
              <a:t>6/7/2013</a:t>
            </a:fld>
            <a:endParaRPr lang="en-US"/>
          </a:p>
        </p:txBody>
      </p:sp>
      <p:sp>
        <p:nvSpPr>
          <p:cNvPr id="9" name="Slide Number Placeholder 8"/>
          <p:cNvSpPr>
            <a:spLocks noGrp="1"/>
          </p:cNvSpPr>
          <p:nvPr>
            <p:ph type="sldNum" sz="quarter" idx="11"/>
          </p:nvPr>
        </p:nvSpPr>
        <p:spPr/>
        <p:txBody>
          <a:bodyPr/>
          <a:lstStyle/>
          <a:p>
            <a:fld id="{03BC67C1-FF80-4487-89E2-27A8595497E8}"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3BC67C1-FF80-4487-89E2-27A8595497E8}"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56146FBB-4EF8-4A86-A2A9-18951D604C8D}" type="datetimeFigureOut">
              <a:rPr lang="en-US" smtClean="0"/>
              <a:t>6/7/2013</a:t>
            </a:fld>
            <a:endParaRPr lang="en-US"/>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smtClean="0">
                <a:latin typeface="Calibri"/>
              </a:rPr>
              <a:t>TONGUES</a:t>
            </a:r>
            <a:endParaRPr lang="en-US" b="1" i="0" u="none" strike="noStrike" baseline="0" smtClean="0">
              <a:latin typeface="Times New Roman"/>
            </a:endParaRPr>
          </a:p>
        </p:txBody>
      </p:sp>
      <p:sp>
        <p:nvSpPr>
          <p:cNvPr id="3" name="Text Placeholder 2"/>
          <p:cNvSpPr>
            <a:spLocks noGrp="1"/>
          </p:cNvSpPr>
          <p:nvPr>
            <p:ph type="body" idx="1"/>
          </p:nvPr>
        </p:nvSpPr>
        <p:spPr>
          <a:xfrm>
            <a:off x="152400" y="990600"/>
            <a:ext cx="8458200" cy="5715000"/>
          </a:xfrm>
        </p:spPr>
        <p:txBody>
          <a:bodyPr>
            <a:normAutofit/>
          </a:bodyPr>
          <a:lstStyle/>
          <a:p>
            <a:pPr marL="0" marR="0" lvl="0" indent="0" rtl="0">
              <a:buNone/>
            </a:pPr>
            <a:r>
              <a:rPr lang="en-US" sz="2800" b="0" i="0" u="none" strike="noStrike" baseline="0" dirty="0" smtClean="0">
                <a:latin typeface="Calibri"/>
              </a:rPr>
              <a:t>In 1900 Charles F. Parham opened the Bethel Bible School in Topeka, Kansas.  Under his teaching and ministry, Mrs. Agnes </a:t>
            </a:r>
            <a:r>
              <a:rPr lang="en-US" sz="2800" b="0" i="0" u="none" strike="noStrike" baseline="0" dirty="0" err="1" smtClean="0">
                <a:latin typeface="Calibri"/>
              </a:rPr>
              <a:t>Ozman</a:t>
            </a:r>
            <a:r>
              <a:rPr lang="en-US" sz="2800" b="0" i="0" u="none" strike="noStrike" baseline="0" dirty="0" smtClean="0">
                <a:latin typeface="Calibri"/>
              </a:rPr>
              <a:t> was influenced to speak in tongues or "ecstatic utterances."  </a:t>
            </a:r>
          </a:p>
          <a:p>
            <a:pPr marR="0" lvl="0" rtl="0"/>
            <a:r>
              <a:rPr lang="en-US" sz="2800" b="0" i="0" u="none" strike="noStrike" baseline="0" dirty="0" smtClean="0">
                <a:latin typeface="Calibri"/>
              </a:rPr>
              <a:t>Within a short time, a dozen students had this experience.  </a:t>
            </a:r>
          </a:p>
          <a:p>
            <a:pPr marL="0" marR="0" lvl="0" indent="0" rtl="0">
              <a:buNone/>
            </a:pPr>
            <a:r>
              <a:rPr lang="en-US" sz="2800" b="1" i="0" u="none" strike="noStrike" baseline="0" dirty="0" smtClean="0">
                <a:latin typeface="Arial Rounded MT"/>
              </a:rPr>
              <a:t>There should be 3 warning signals to this:</a:t>
            </a:r>
          </a:p>
          <a:p>
            <a:pPr marL="0" marR="0" lvl="0" indent="0" rtl="0">
              <a:buNone/>
            </a:pPr>
            <a:r>
              <a:rPr lang="en-US" sz="2800" b="0" i="0" u="none" strike="noStrike" baseline="-25000" dirty="0" smtClean="0">
                <a:latin typeface="Calibri"/>
              </a:rPr>
              <a:t>             1.                                                          2.                                     3.</a:t>
            </a:r>
          </a:p>
          <a:p>
            <a:pPr marL="0" marR="0" lvl="0" indent="0" rtl="0">
              <a:buNone/>
            </a:pPr>
            <a:r>
              <a:rPr lang="en-US" sz="2800" b="0" i="0" u="none" strike="noStrike" baseline="0" dirty="0" smtClean="0">
                <a:latin typeface="Halloween"/>
              </a:rPr>
              <a:t>A woman started it in a school, not a church.</a:t>
            </a:r>
          </a:p>
          <a:p>
            <a:pPr marR="0" lvl="0" rtl="0"/>
            <a:r>
              <a:rPr lang="en-US" sz="2800" b="0" i="0" u="none" strike="noStrike" baseline="0" dirty="0" smtClean="0">
                <a:latin typeface="Calibri"/>
              </a:rPr>
              <a:t>In 1906 the </a:t>
            </a:r>
            <a:r>
              <a:rPr lang="en-US" sz="2800" b="0" i="0" u="none" strike="noStrike" baseline="0" dirty="0" err="1" smtClean="0">
                <a:latin typeface="Calibri"/>
              </a:rPr>
              <a:t>Azuza</a:t>
            </a:r>
            <a:r>
              <a:rPr lang="en-US" sz="2800" b="0" i="0" u="none" strike="noStrike" baseline="0" dirty="0" smtClean="0">
                <a:latin typeface="Calibri"/>
              </a:rPr>
              <a:t> Street Assembly was founded in Los Angeles, California.  Their main emphasis was seeking one's Pentecost.</a:t>
            </a:r>
          </a:p>
        </p:txBody>
      </p:sp>
    </p:spTree>
    <p:extLst>
      <p:ext uri="{BB962C8B-B14F-4D97-AF65-F5344CB8AC3E}">
        <p14:creationId xmlns:p14="http://schemas.microsoft.com/office/powerpoint/2010/main" val="2035474914"/>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 calcmode="lin" valueType="num">
                                      <p:cBhvr>
                                        <p:cTn id="40"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smtClean="0">
                <a:latin typeface="Calibri"/>
              </a:rPr>
              <a:t>TONGUES</a:t>
            </a:r>
          </a:p>
        </p:txBody>
      </p:sp>
      <p:sp>
        <p:nvSpPr>
          <p:cNvPr id="3" name="Text Placeholder 2"/>
          <p:cNvSpPr>
            <a:spLocks noGrp="1"/>
          </p:cNvSpPr>
          <p:nvPr>
            <p:ph type="body" idx="1"/>
          </p:nvPr>
        </p:nvSpPr>
        <p:spPr>
          <a:xfrm>
            <a:off x="152400" y="990600"/>
            <a:ext cx="8458200" cy="5715000"/>
          </a:xfrm>
        </p:spPr>
        <p:txBody>
          <a:bodyPr>
            <a:normAutofit fontScale="92500"/>
          </a:bodyPr>
          <a:lstStyle/>
          <a:p>
            <a:pPr marL="0" marR="0" lvl="0" indent="0" rtl="0">
              <a:buNone/>
            </a:pPr>
            <a:r>
              <a:rPr lang="en-US" b="0" i="0" u="none" strike="noStrike" baseline="0" dirty="0" smtClean="0">
                <a:latin typeface="Calibri"/>
              </a:rPr>
              <a:t>People will say, “Well if its in the Bible, I want it.”  I understand the sincerity of this statement but…</a:t>
            </a:r>
          </a:p>
          <a:p>
            <a:pPr marL="0" marR="0" lvl="0" indent="0" rtl="0">
              <a:buNone/>
            </a:pPr>
            <a:r>
              <a:rPr lang="en-US" b="0" i="0" u="none" strike="noStrike" baseline="0" dirty="0" smtClean="0">
                <a:latin typeface="Calibri"/>
              </a:rPr>
              <a:t>The church at Corinth was carnal and filled with babes in Christ who were not mature enough to eat spiritual meat and filled with envying, strife and division.</a:t>
            </a:r>
          </a:p>
          <a:p>
            <a:pPr marL="0" marR="0" lvl="0" indent="0" rtl="0">
              <a:buNone/>
            </a:pPr>
            <a:r>
              <a:rPr lang="en-US" b="0" i="0" u="none" strike="noStrike" baseline="0" dirty="0" smtClean="0">
                <a:latin typeface="Calibri"/>
              </a:rPr>
              <a:t>The gift of speaking in tongues was perverted by some immature Christians.</a:t>
            </a:r>
          </a:p>
          <a:p>
            <a:pPr marL="457200" marR="0" lvl="1" indent="0" rtl="0">
              <a:buNone/>
            </a:pPr>
            <a:r>
              <a:rPr lang="en-US" b="1" i="0" u="sng" strike="noStrike" baseline="0" dirty="0" smtClean="0">
                <a:solidFill>
                  <a:srgbClr val="C00000"/>
                </a:solidFill>
                <a:latin typeface="Minion Pro"/>
              </a:rPr>
              <a:t>1 Corinthians 3:1‑4</a:t>
            </a:r>
            <a:r>
              <a:rPr lang="en-US" b="0" i="0" u="none" strike="noStrike" baseline="0" dirty="0" smtClean="0">
                <a:solidFill>
                  <a:srgbClr val="C00000"/>
                </a:solidFill>
                <a:latin typeface="Calibri"/>
              </a:rPr>
              <a:t>	</a:t>
            </a:r>
            <a:r>
              <a:rPr lang="en-US" b="0" i="1" u="none" strike="noStrike" baseline="0" dirty="0" smtClean="0">
                <a:solidFill>
                  <a:srgbClr val="000000"/>
                </a:solidFill>
                <a:latin typeface="Minion Pro"/>
              </a:rPr>
              <a:t>And I, brethren, could not speak unto you as unto spiritual, but as unto </a:t>
            </a:r>
            <a:r>
              <a:rPr lang="en-US" b="0" i="0" u="none" strike="noStrike" baseline="0" dirty="0" smtClean="0">
                <a:solidFill>
                  <a:srgbClr val="000000"/>
                </a:solidFill>
                <a:latin typeface="Lucida Blackletter"/>
              </a:rPr>
              <a:t>carnal</a:t>
            </a:r>
            <a:r>
              <a:rPr lang="en-US" b="0" i="0" u="none" strike="noStrike" baseline="0" dirty="0" smtClean="0">
                <a:solidFill>
                  <a:srgbClr val="000000"/>
                </a:solidFill>
                <a:latin typeface="Minion Pro"/>
              </a:rPr>
              <a:t>, </a:t>
            </a:r>
            <a:r>
              <a:rPr lang="en-US" b="0" i="1" u="none" strike="noStrike" baseline="0" dirty="0" smtClean="0">
                <a:solidFill>
                  <a:srgbClr val="000000"/>
                </a:solidFill>
                <a:latin typeface="Minion Pro"/>
              </a:rPr>
              <a:t>even as unto babes in Christ.</a:t>
            </a:r>
          </a:p>
          <a:p>
            <a:pPr marL="457200" marR="0" lvl="1" indent="0" rtl="0">
              <a:buNone/>
            </a:pPr>
            <a:r>
              <a:rPr lang="en-US" b="0" i="1" u="none" strike="noStrike" baseline="0" dirty="0" smtClean="0">
                <a:solidFill>
                  <a:srgbClr val="000000"/>
                </a:solidFill>
                <a:latin typeface="Minion Pro"/>
              </a:rPr>
              <a:t>2	I have fed you with milk, and not with meat: for hitherto ye were not able to bear it, neither yet now are ye able.</a:t>
            </a:r>
          </a:p>
          <a:p>
            <a:pPr marL="457200" marR="0" lvl="1" indent="0" rtl="0">
              <a:buNone/>
            </a:pPr>
            <a:r>
              <a:rPr lang="en-US" b="0" i="1" u="none" strike="noStrike" baseline="0" dirty="0" smtClean="0">
                <a:solidFill>
                  <a:srgbClr val="000000"/>
                </a:solidFill>
                <a:latin typeface="Minion Pro"/>
              </a:rPr>
              <a:t>3	For ye are yet </a:t>
            </a:r>
            <a:r>
              <a:rPr lang="en-US" b="0" i="0" u="none" strike="noStrike" baseline="0" dirty="0" smtClean="0">
                <a:solidFill>
                  <a:srgbClr val="000000"/>
                </a:solidFill>
                <a:latin typeface="Lucida Blackletter"/>
              </a:rPr>
              <a:t>carnal</a:t>
            </a:r>
            <a:r>
              <a:rPr lang="en-US" b="0" i="0" u="none" strike="noStrike" baseline="0" dirty="0" smtClean="0">
                <a:solidFill>
                  <a:srgbClr val="000000"/>
                </a:solidFill>
                <a:latin typeface="Minion Pro"/>
              </a:rPr>
              <a:t>: </a:t>
            </a:r>
            <a:r>
              <a:rPr lang="en-US" b="0" i="1" u="none" strike="noStrike" baseline="0" dirty="0" smtClean="0">
                <a:solidFill>
                  <a:srgbClr val="000000"/>
                </a:solidFill>
                <a:latin typeface="Minion Pro"/>
              </a:rPr>
              <a:t>for whereas there is among you envying, and strife, and divisions, are ye not </a:t>
            </a:r>
            <a:r>
              <a:rPr lang="en-US" b="0" i="0" u="none" strike="noStrike" baseline="0" dirty="0" smtClean="0">
                <a:solidFill>
                  <a:srgbClr val="000000"/>
                </a:solidFill>
                <a:latin typeface="Lucida Blackletter"/>
              </a:rPr>
              <a:t>carnal</a:t>
            </a:r>
            <a:r>
              <a:rPr lang="en-US" b="0" i="0" u="none" strike="noStrike" baseline="0" dirty="0" smtClean="0">
                <a:solidFill>
                  <a:srgbClr val="000000"/>
                </a:solidFill>
                <a:latin typeface="Minion Pro"/>
              </a:rPr>
              <a:t>, </a:t>
            </a:r>
            <a:r>
              <a:rPr lang="en-US" b="0" i="1" u="none" strike="noStrike" baseline="0" dirty="0" smtClean="0">
                <a:solidFill>
                  <a:srgbClr val="000000"/>
                </a:solidFill>
                <a:latin typeface="Minion Pro"/>
              </a:rPr>
              <a:t>and walk as men?</a:t>
            </a:r>
          </a:p>
          <a:p>
            <a:pPr marL="457200" marR="0" lvl="1" indent="0" rtl="0">
              <a:buNone/>
            </a:pPr>
            <a:r>
              <a:rPr lang="en-US" b="0" i="1" u="none" strike="noStrike" baseline="0" dirty="0" smtClean="0">
                <a:solidFill>
                  <a:srgbClr val="000000"/>
                </a:solidFill>
                <a:latin typeface="Minion Pro"/>
              </a:rPr>
              <a:t>4	For while one </a:t>
            </a:r>
            <a:r>
              <a:rPr lang="en-US" b="0" i="1" u="none" strike="noStrike" baseline="0" dirty="0" err="1" smtClean="0">
                <a:solidFill>
                  <a:srgbClr val="000000"/>
                </a:solidFill>
                <a:latin typeface="Minion Pro"/>
              </a:rPr>
              <a:t>saith</a:t>
            </a:r>
            <a:r>
              <a:rPr lang="en-US" b="0" i="1" u="none" strike="noStrike" baseline="0" dirty="0" smtClean="0">
                <a:solidFill>
                  <a:srgbClr val="000000"/>
                </a:solidFill>
                <a:latin typeface="Minion Pro"/>
              </a:rPr>
              <a:t>, I am of Paul; and another, I am of </a:t>
            </a:r>
            <a:r>
              <a:rPr lang="en-US" b="0" i="1" u="none" strike="noStrike" baseline="0" dirty="0" err="1" smtClean="0">
                <a:solidFill>
                  <a:srgbClr val="000000"/>
                </a:solidFill>
                <a:latin typeface="Minion Pro"/>
              </a:rPr>
              <a:t>Apollos</a:t>
            </a:r>
            <a:r>
              <a:rPr lang="en-US" b="0" i="1" u="none" strike="noStrike" baseline="0" dirty="0" smtClean="0">
                <a:solidFill>
                  <a:srgbClr val="000000"/>
                </a:solidFill>
                <a:latin typeface="Minion Pro"/>
              </a:rPr>
              <a:t>; are ye not</a:t>
            </a:r>
            <a:r>
              <a:rPr lang="en-US" b="0" i="0" u="none" strike="noStrike" baseline="0" dirty="0" smtClean="0">
                <a:solidFill>
                  <a:srgbClr val="000000"/>
                </a:solidFill>
                <a:latin typeface="Minion Pro"/>
              </a:rPr>
              <a:t> </a:t>
            </a:r>
            <a:r>
              <a:rPr lang="en-US" b="0" i="0" u="none" strike="noStrike" baseline="0" dirty="0" smtClean="0">
                <a:solidFill>
                  <a:srgbClr val="000000"/>
                </a:solidFill>
                <a:latin typeface="Lucida Blackletter"/>
              </a:rPr>
              <a:t>carnal</a:t>
            </a:r>
            <a:r>
              <a:rPr lang="en-US" b="0" i="0" u="none" strike="noStrike" baseline="0" dirty="0" smtClean="0">
                <a:solidFill>
                  <a:srgbClr val="000000"/>
                </a:solidFill>
                <a:latin typeface="Minion Pro"/>
              </a:rPr>
              <a:t>?</a:t>
            </a:r>
          </a:p>
          <a:p>
            <a:pPr marL="0" marR="0" lvl="0" indent="0" rtl="0">
              <a:buNone/>
            </a:pPr>
            <a:r>
              <a:rPr lang="en-US" b="0" i="0" u="none" strike="noStrike" baseline="0" dirty="0" smtClean="0">
                <a:latin typeface="Calibri"/>
              </a:rPr>
              <a:t>Did they have something other churches did not have?</a:t>
            </a:r>
          </a:p>
          <a:p>
            <a:pPr marR="0" lvl="0" rtl="0"/>
            <a:r>
              <a:rPr lang="en-US" b="0" i="0" u="none" strike="noStrike" baseline="0" dirty="0" smtClean="0">
                <a:latin typeface="Calibri"/>
              </a:rPr>
              <a:t>Yes! </a:t>
            </a:r>
            <a:r>
              <a:rPr lang="en-US" b="0" i="0" u="none" strike="noStrike" baseline="0" dirty="0" smtClean="0">
                <a:latin typeface="Halloween"/>
              </a:rPr>
              <a:t>carnality, strife, envy,</a:t>
            </a:r>
            <a:r>
              <a:rPr lang="en-US" b="0" i="0" u="none" strike="noStrike" baseline="0" dirty="0" smtClean="0">
                <a:latin typeface="Calibri"/>
              </a:rPr>
              <a:t> </a:t>
            </a:r>
          </a:p>
          <a:p>
            <a:pPr marR="0" lvl="0" rtl="0"/>
            <a:r>
              <a:rPr lang="en-US" b="0" i="0" u="none" strike="noStrike" baseline="0" dirty="0" smtClean="0">
                <a:latin typeface="Calibri"/>
              </a:rPr>
              <a:t>It doesn’t sound like they had some kind of , "Second Blessing."    This was a church to be pitied not envied or copied.</a:t>
            </a:r>
          </a:p>
        </p:txBody>
      </p:sp>
    </p:spTree>
    <p:extLst>
      <p:ext uri="{BB962C8B-B14F-4D97-AF65-F5344CB8AC3E}">
        <p14:creationId xmlns:p14="http://schemas.microsoft.com/office/powerpoint/2010/main" val="3300743393"/>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1" dur="500"/>
                                        <p:tgtEl>
                                          <p:spTgt spid="3">
                                            <p:txEl>
                                              <p:pRg st="3" end="3"/>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p:cTn id="2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6" dur="500"/>
                                        <p:tgtEl>
                                          <p:spTgt spid="3">
                                            <p:txEl>
                                              <p:pRg st="4" end="4"/>
                                            </p:txEl>
                                          </p:spTgt>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p:cTn id="2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1" dur="500"/>
                                        <p:tgtEl>
                                          <p:spTgt spid="3">
                                            <p:txEl>
                                              <p:pRg st="5" end="5"/>
                                            </p:txEl>
                                          </p:spTgt>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 calcmode="lin" valueType="num">
                                      <p:cBhvr>
                                        <p:cTn id="34"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6" dur="500"/>
                                        <p:tgtEl>
                                          <p:spTgt spid="3">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p:cTn id="41"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3" dur="500"/>
                                        <p:tgtEl>
                                          <p:spTgt spid="3">
                                            <p:txEl>
                                              <p:pRg st="7" end="7"/>
                                            </p:txEl>
                                          </p:spTgt>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 calcmode="lin" valueType="num">
                                      <p:cBhvr>
                                        <p:cTn id="46"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7"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48" dur="500"/>
                                        <p:tgtEl>
                                          <p:spTgt spid="3">
                                            <p:txEl>
                                              <p:pRg st="8" end="8"/>
                                            </p:txEl>
                                          </p:spTgt>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 calcmode="lin" valueType="num">
                                      <p:cBhvr>
                                        <p:cTn id="51"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2"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53"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smtClean="0">
                <a:latin typeface="Calibri"/>
              </a:rPr>
              <a:t>TONGUES</a:t>
            </a:r>
          </a:p>
        </p:txBody>
      </p:sp>
      <p:sp>
        <p:nvSpPr>
          <p:cNvPr id="3" name="Text Placeholder 2"/>
          <p:cNvSpPr>
            <a:spLocks noGrp="1"/>
          </p:cNvSpPr>
          <p:nvPr>
            <p:ph type="body" idx="1"/>
          </p:nvPr>
        </p:nvSpPr>
        <p:spPr>
          <a:xfrm>
            <a:off x="152400" y="990600"/>
            <a:ext cx="8458200" cy="5715000"/>
          </a:xfrm>
        </p:spPr>
        <p:txBody>
          <a:bodyPr>
            <a:normAutofit fontScale="92500"/>
          </a:bodyPr>
          <a:lstStyle/>
          <a:p>
            <a:pPr marL="457200" marR="0" lvl="1" indent="0" rtl="0">
              <a:buNone/>
            </a:pPr>
            <a:r>
              <a:rPr lang="en-US" b="1" i="0" u="sng" strike="noStrike" baseline="0" dirty="0" smtClean="0">
                <a:solidFill>
                  <a:srgbClr val="C00000"/>
                </a:solidFill>
                <a:latin typeface="Minion Pro"/>
              </a:rPr>
              <a:t>1 Corinthians 14:1-4</a:t>
            </a:r>
            <a:r>
              <a:rPr lang="en-US" b="0" i="0" u="none" strike="noStrike" baseline="0" dirty="0" smtClean="0">
                <a:solidFill>
                  <a:srgbClr val="C00000"/>
                </a:solidFill>
                <a:latin typeface="Minion Pro"/>
              </a:rPr>
              <a:t>  </a:t>
            </a:r>
            <a:r>
              <a:rPr lang="en-US" b="0" i="0" u="none" strike="noStrike" baseline="0" dirty="0" smtClean="0">
                <a:latin typeface="Minion Pro"/>
              </a:rPr>
              <a:t>Follow after charity, and desire spiritual gifts, but rather that ye may prophesy.</a:t>
            </a:r>
          </a:p>
          <a:p>
            <a:pPr marL="0" marR="0" lvl="0" indent="0" rtl="0">
              <a:buNone/>
            </a:pPr>
            <a:r>
              <a:rPr lang="en-US" b="0" i="0" u="none" strike="noStrike" baseline="0" dirty="0" smtClean="0">
                <a:latin typeface="Calibri"/>
              </a:rPr>
              <a:t>The best spiritual gift is to prophesy which means to teach, to reveal truth.</a:t>
            </a:r>
          </a:p>
          <a:p>
            <a:pPr marL="457200" marR="0" lvl="1" indent="0" rtl="0">
              <a:buNone/>
            </a:pPr>
            <a:r>
              <a:rPr lang="en-US" b="0" i="1" u="none" strike="noStrike" baseline="0" dirty="0" smtClean="0">
                <a:solidFill>
                  <a:srgbClr val="000000"/>
                </a:solidFill>
                <a:latin typeface="Minion Pro"/>
              </a:rPr>
              <a:t>2	For he that </a:t>
            </a:r>
            <a:r>
              <a:rPr lang="en-US" b="0" i="1" u="none" strike="noStrike" baseline="0" dirty="0" err="1" smtClean="0">
                <a:solidFill>
                  <a:srgbClr val="000000"/>
                </a:solidFill>
                <a:latin typeface="Minion Pro"/>
              </a:rPr>
              <a:t>speaketh</a:t>
            </a:r>
            <a:r>
              <a:rPr lang="en-US" b="0" i="1" u="none" strike="noStrike" baseline="0" dirty="0" smtClean="0">
                <a:solidFill>
                  <a:srgbClr val="000000"/>
                </a:solidFill>
                <a:latin typeface="Minion Pro"/>
              </a:rPr>
              <a:t> in an unknown tongue </a:t>
            </a:r>
            <a:r>
              <a:rPr lang="en-US" b="0" i="1" u="none" strike="noStrike" baseline="0" dirty="0" err="1" smtClean="0">
                <a:solidFill>
                  <a:srgbClr val="000000"/>
                </a:solidFill>
                <a:latin typeface="Minion Pro"/>
              </a:rPr>
              <a:t>speaketh</a:t>
            </a:r>
            <a:r>
              <a:rPr lang="en-US" b="0" i="1" u="none" strike="noStrike" baseline="0" dirty="0" smtClean="0">
                <a:solidFill>
                  <a:srgbClr val="000000"/>
                </a:solidFill>
                <a:latin typeface="Minion Pro"/>
              </a:rPr>
              <a:t> not unto men, but unto God: for no man </a:t>
            </a:r>
            <a:r>
              <a:rPr lang="en-US" b="0" i="1" u="none" strike="noStrike" baseline="0" dirty="0" err="1" smtClean="0">
                <a:solidFill>
                  <a:srgbClr val="000000"/>
                </a:solidFill>
                <a:latin typeface="Minion Pro"/>
              </a:rPr>
              <a:t>understandeth</a:t>
            </a:r>
            <a:r>
              <a:rPr lang="en-US" b="0" i="1" u="none" strike="noStrike" baseline="0" dirty="0" smtClean="0">
                <a:solidFill>
                  <a:srgbClr val="000000"/>
                </a:solidFill>
                <a:latin typeface="Minion Pro"/>
              </a:rPr>
              <a:t> him; howbeit in the spirit he </a:t>
            </a:r>
            <a:r>
              <a:rPr lang="en-US" b="0" i="1" u="none" strike="noStrike" baseline="0" dirty="0" err="1" smtClean="0">
                <a:solidFill>
                  <a:srgbClr val="000000"/>
                </a:solidFill>
                <a:latin typeface="Minion Pro"/>
              </a:rPr>
              <a:t>speaketh</a:t>
            </a:r>
            <a:r>
              <a:rPr lang="en-US" b="0" i="1" u="none" strike="noStrike" baseline="0" dirty="0" smtClean="0">
                <a:solidFill>
                  <a:srgbClr val="000000"/>
                </a:solidFill>
                <a:latin typeface="Minion Pro"/>
              </a:rPr>
              <a:t> mysteries.</a:t>
            </a:r>
          </a:p>
          <a:p>
            <a:pPr marL="0" marR="0" lvl="0" indent="0" rtl="0">
              <a:buNone/>
            </a:pPr>
            <a:r>
              <a:rPr lang="en-US" b="0" i="0" u="none" strike="noStrike" baseline="0" dirty="0" smtClean="0">
                <a:latin typeface="Calibri"/>
              </a:rPr>
              <a:t>These people who were speaking in tongues when no unsaved people were present and who were causing confusion in the church were understood only by God and not by man.  This is a rebuke and statement.</a:t>
            </a:r>
          </a:p>
          <a:p>
            <a:pPr marL="457200" marR="0" lvl="1" indent="0" rtl="0">
              <a:buNone/>
            </a:pPr>
            <a:r>
              <a:rPr lang="en-US" b="0" i="1" u="none" strike="noStrike" baseline="0" dirty="0" smtClean="0">
                <a:solidFill>
                  <a:srgbClr val="000000"/>
                </a:solidFill>
                <a:latin typeface="Minion Pro"/>
              </a:rPr>
              <a:t>3	But he that </a:t>
            </a:r>
            <a:r>
              <a:rPr lang="en-US" b="0" i="1" u="none" strike="noStrike" baseline="0" dirty="0" err="1" smtClean="0">
                <a:solidFill>
                  <a:srgbClr val="000000"/>
                </a:solidFill>
                <a:latin typeface="Minion Pro"/>
              </a:rPr>
              <a:t>prophesieth</a:t>
            </a:r>
            <a:r>
              <a:rPr lang="en-US" b="0" i="1" u="none" strike="noStrike" baseline="0" dirty="0" smtClean="0">
                <a:solidFill>
                  <a:srgbClr val="000000"/>
                </a:solidFill>
                <a:latin typeface="Minion Pro"/>
              </a:rPr>
              <a:t> </a:t>
            </a:r>
            <a:r>
              <a:rPr lang="en-US" b="0" i="1" u="none" strike="noStrike" baseline="0" dirty="0" err="1" smtClean="0">
                <a:solidFill>
                  <a:srgbClr val="000000"/>
                </a:solidFill>
                <a:latin typeface="Minion Pro"/>
              </a:rPr>
              <a:t>speaketh</a:t>
            </a:r>
            <a:r>
              <a:rPr lang="en-US" b="0" i="1" u="none" strike="noStrike" baseline="0" dirty="0" smtClean="0">
                <a:solidFill>
                  <a:srgbClr val="000000"/>
                </a:solidFill>
                <a:latin typeface="Minion Pro"/>
              </a:rPr>
              <a:t> unto men to edification, and exhortation, and comfort.</a:t>
            </a:r>
          </a:p>
          <a:p>
            <a:pPr marL="0" marR="0" lvl="0" indent="0" rtl="0">
              <a:buNone/>
            </a:pPr>
            <a:r>
              <a:rPr lang="en-US" b="0" i="0" u="none" strike="noStrike" baseline="0" dirty="0" smtClean="0">
                <a:latin typeface="Calibri"/>
              </a:rPr>
              <a:t>Those who were perverting this gift were not edifying.  Notice that they could not comfort, exhort or edify God's people with this gift.</a:t>
            </a:r>
          </a:p>
          <a:p>
            <a:pPr marL="457200" marR="0" lvl="1" indent="0" rtl="0">
              <a:buNone/>
            </a:pPr>
            <a:r>
              <a:rPr lang="en-US" b="0" i="1" u="none" strike="noStrike" baseline="0" dirty="0" smtClean="0">
                <a:solidFill>
                  <a:srgbClr val="000000"/>
                </a:solidFill>
                <a:latin typeface="Minion Pro"/>
              </a:rPr>
              <a:t>4	He that </a:t>
            </a:r>
            <a:r>
              <a:rPr lang="en-US" b="0" i="1" u="none" strike="noStrike" baseline="0" dirty="0" err="1" smtClean="0">
                <a:solidFill>
                  <a:srgbClr val="000000"/>
                </a:solidFill>
                <a:latin typeface="Minion Pro"/>
              </a:rPr>
              <a:t>speaketh</a:t>
            </a:r>
            <a:r>
              <a:rPr lang="en-US" b="0" i="1" u="none" strike="noStrike" baseline="0" dirty="0" smtClean="0">
                <a:solidFill>
                  <a:srgbClr val="000000"/>
                </a:solidFill>
                <a:latin typeface="Minion Pro"/>
              </a:rPr>
              <a:t> in an unknown tongue </a:t>
            </a:r>
            <a:r>
              <a:rPr lang="en-US" b="0" i="1" u="none" strike="noStrike" baseline="0" dirty="0" err="1" smtClean="0">
                <a:solidFill>
                  <a:srgbClr val="000000"/>
                </a:solidFill>
                <a:latin typeface="Minion Pro"/>
              </a:rPr>
              <a:t>edifieth</a:t>
            </a:r>
            <a:r>
              <a:rPr lang="en-US" b="0" i="1" u="none" strike="noStrike" baseline="0" dirty="0" smtClean="0">
                <a:solidFill>
                  <a:srgbClr val="000000"/>
                </a:solidFill>
                <a:latin typeface="Minion Pro"/>
              </a:rPr>
              <a:t> himself; but he that </a:t>
            </a:r>
            <a:r>
              <a:rPr lang="en-US" b="0" i="1" u="none" strike="noStrike" baseline="0" dirty="0" err="1" smtClean="0">
                <a:solidFill>
                  <a:srgbClr val="000000"/>
                </a:solidFill>
                <a:latin typeface="Minion Pro"/>
              </a:rPr>
              <a:t>prophesieth</a:t>
            </a:r>
            <a:r>
              <a:rPr lang="en-US" b="0" i="1" u="none" strike="noStrike" baseline="0" dirty="0" smtClean="0">
                <a:solidFill>
                  <a:srgbClr val="000000"/>
                </a:solidFill>
                <a:latin typeface="Minion Pro"/>
              </a:rPr>
              <a:t> </a:t>
            </a:r>
            <a:r>
              <a:rPr lang="en-US" b="0" i="1" u="none" strike="noStrike" baseline="0" dirty="0" err="1" smtClean="0">
                <a:solidFill>
                  <a:srgbClr val="000000"/>
                </a:solidFill>
                <a:latin typeface="Minion Pro"/>
              </a:rPr>
              <a:t>edifieth</a:t>
            </a:r>
            <a:r>
              <a:rPr lang="en-US" b="0" i="1" u="none" strike="noStrike" baseline="0" dirty="0" smtClean="0">
                <a:solidFill>
                  <a:srgbClr val="000000"/>
                </a:solidFill>
                <a:latin typeface="Minion Pro"/>
              </a:rPr>
              <a:t> the church.</a:t>
            </a:r>
          </a:p>
          <a:p>
            <a:pPr marL="0" marR="0" lvl="0" indent="0" rtl="0">
              <a:buNone/>
            </a:pPr>
            <a:r>
              <a:rPr lang="en-US" b="0" i="0" u="none" strike="noStrike" baseline="0" dirty="0" smtClean="0">
                <a:latin typeface="Calibri"/>
              </a:rPr>
              <a:t>Notice the selfishness of those who spoke needlessly in other languages, and the unselfishness of those who taught so they could edify the church.</a:t>
            </a:r>
            <a:endParaRPr lang="en-US" b="0" i="0" u="none" strike="noStrike" baseline="0" dirty="0" smtClean="0">
              <a:latin typeface="Fantasy"/>
            </a:endParaRPr>
          </a:p>
        </p:txBody>
      </p:sp>
    </p:spTree>
    <p:extLst>
      <p:ext uri="{BB962C8B-B14F-4D97-AF65-F5344CB8AC3E}">
        <p14:creationId xmlns:p14="http://schemas.microsoft.com/office/powerpoint/2010/main" val="1017284661"/>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3">
                                            <p:txEl>
                                              <p:pRg st="4" end="4"/>
                                            </p:txEl>
                                          </p:spTgt>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p:cTn id="3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p:cTn id="43"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5" dur="500"/>
                                        <p:tgtEl>
                                          <p:spTgt spid="3">
                                            <p:txEl>
                                              <p:pRg st="7" end="7"/>
                                            </p:txEl>
                                          </p:spTgt>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p:cTn id="4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smtClean="0">
                <a:latin typeface="Calibri"/>
              </a:rPr>
              <a:t>TONGUES</a:t>
            </a:r>
            <a:endParaRPr lang="en-US" b="1" i="0" u="none" strike="noStrike" baseline="0" smtClean="0">
              <a:latin typeface="Times New Roman"/>
            </a:endParaRPr>
          </a:p>
        </p:txBody>
      </p:sp>
      <p:sp>
        <p:nvSpPr>
          <p:cNvPr id="3" name="Text Placeholder 2"/>
          <p:cNvSpPr>
            <a:spLocks noGrp="1"/>
          </p:cNvSpPr>
          <p:nvPr>
            <p:ph type="body" idx="1"/>
          </p:nvPr>
        </p:nvSpPr>
        <p:spPr>
          <a:xfrm>
            <a:off x="152400" y="990600"/>
            <a:ext cx="8534400" cy="5715000"/>
          </a:xfrm>
        </p:spPr>
        <p:txBody>
          <a:bodyPr>
            <a:normAutofit fontScale="92500" lnSpcReduction="10000"/>
          </a:bodyPr>
          <a:lstStyle/>
          <a:p>
            <a:pPr marL="457200" marR="0" lvl="1" indent="0" rtl="0">
              <a:buNone/>
            </a:pPr>
            <a:r>
              <a:rPr lang="en-US" b="1" i="0" u="sng" strike="noStrike" baseline="0" dirty="0" smtClean="0">
                <a:solidFill>
                  <a:srgbClr val="C00000"/>
                </a:solidFill>
                <a:latin typeface="Minion Pro"/>
              </a:rPr>
              <a:t>I Corinthians 14:5-12</a:t>
            </a:r>
            <a:r>
              <a:rPr lang="en-US" b="0" i="0" u="none" strike="noStrike" baseline="0" dirty="0" smtClean="0">
                <a:solidFill>
                  <a:srgbClr val="C00000"/>
                </a:solidFill>
                <a:latin typeface="Calibri"/>
              </a:rPr>
              <a:t>	</a:t>
            </a:r>
            <a:r>
              <a:rPr lang="en-US" b="0" i="0" u="none" strike="noStrike" baseline="0" dirty="0" smtClean="0">
                <a:solidFill>
                  <a:srgbClr val="C00000"/>
                </a:solidFill>
                <a:latin typeface="Minion Pro"/>
              </a:rPr>
              <a:t>  </a:t>
            </a:r>
            <a:r>
              <a:rPr lang="en-US" b="0" i="1" u="none" strike="noStrike" baseline="0" dirty="0" smtClean="0">
                <a:solidFill>
                  <a:srgbClr val="000000"/>
                </a:solidFill>
                <a:latin typeface="Minion Pro"/>
              </a:rPr>
              <a:t>I would that ye all </a:t>
            </a:r>
            <a:r>
              <a:rPr lang="en-US" b="0" i="1" u="none" strike="noStrike" baseline="0" dirty="0" err="1" smtClean="0">
                <a:solidFill>
                  <a:srgbClr val="000000"/>
                </a:solidFill>
                <a:latin typeface="Minion Pro"/>
              </a:rPr>
              <a:t>spake</a:t>
            </a:r>
            <a:r>
              <a:rPr lang="en-US" b="0" i="1" u="none" strike="noStrike" baseline="0" dirty="0" smtClean="0">
                <a:solidFill>
                  <a:srgbClr val="000000"/>
                </a:solidFill>
                <a:latin typeface="Minion Pro"/>
              </a:rPr>
              <a:t> with tongues, but rather that ye prophesied: for greater is he that </a:t>
            </a:r>
            <a:r>
              <a:rPr lang="en-US" b="0" i="1" u="none" strike="noStrike" baseline="0" dirty="0" err="1" smtClean="0">
                <a:solidFill>
                  <a:srgbClr val="000000"/>
                </a:solidFill>
                <a:latin typeface="Minion Pro"/>
              </a:rPr>
              <a:t>prophesieth</a:t>
            </a:r>
            <a:r>
              <a:rPr lang="en-US" b="0" i="1" u="none" strike="noStrike" baseline="0" dirty="0" smtClean="0">
                <a:solidFill>
                  <a:srgbClr val="000000"/>
                </a:solidFill>
                <a:latin typeface="Minion Pro"/>
              </a:rPr>
              <a:t> than he that </a:t>
            </a:r>
            <a:r>
              <a:rPr lang="en-US" b="0" i="1" u="none" strike="noStrike" baseline="0" dirty="0" err="1" smtClean="0">
                <a:solidFill>
                  <a:srgbClr val="000000"/>
                </a:solidFill>
                <a:latin typeface="Minion Pro"/>
              </a:rPr>
              <a:t>speaketh</a:t>
            </a:r>
            <a:r>
              <a:rPr lang="en-US" b="0" i="1" u="none" strike="noStrike" baseline="0" dirty="0" smtClean="0">
                <a:solidFill>
                  <a:srgbClr val="000000"/>
                </a:solidFill>
                <a:latin typeface="Minion Pro"/>
              </a:rPr>
              <a:t> with tongues, except he interpret, that the church may receive edifying.</a:t>
            </a:r>
          </a:p>
          <a:p>
            <a:pPr marL="0" marR="0" lvl="0" indent="0" rtl="0">
              <a:buNone/>
            </a:pPr>
            <a:r>
              <a:rPr lang="en-US" b="0" i="0" u="none" strike="noStrike" baseline="0" dirty="0" smtClean="0">
                <a:latin typeface="Calibri"/>
              </a:rPr>
              <a:t>He wished everyone the opportunity one day to speak to a foreigner in their language to win them to Christ but God says that one that teaches the Bible is greater than one that talks in another language.</a:t>
            </a:r>
          </a:p>
          <a:p>
            <a:pPr marL="457200" marR="0" lvl="1" indent="0" rtl="0">
              <a:buNone/>
            </a:pPr>
            <a:r>
              <a:rPr lang="en-US" b="0" i="1" u="none" strike="noStrike" baseline="0" dirty="0" smtClean="0">
                <a:solidFill>
                  <a:srgbClr val="000000"/>
                </a:solidFill>
                <a:latin typeface="Minion Pro"/>
              </a:rPr>
              <a:t>9	So likewise ye, except ye utter by the tongue words easy to be understood, how shall it be known what is spoken? for ye shall speak into the air.  </a:t>
            </a:r>
          </a:p>
          <a:p>
            <a:pPr marL="0" marR="0" lvl="0" indent="0" rtl="0">
              <a:buNone/>
            </a:pPr>
            <a:r>
              <a:rPr lang="en-US" b="0" i="0" u="none" strike="noStrike" baseline="0" dirty="0" smtClean="0">
                <a:latin typeface="Calibri"/>
              </a:rPr>
              <a:t>Someone who speaks in a foreign language without a lost person being there who can understand that language is wasting his time.</a:t>
            </a:r>
          </a:p>
          <a:p>
            <a:pPr marL="457200" marR="0" lvl="1" indent="0" rtl="0">
              <a:buNone/>
            </a:pPr>
            <a:r>
              <a:rPr lang="en-US" b="0" i="1" u="none" strike="noStrike" baseline="0" dirty="0" smtClean="0">
                <a:solidFill>
                  <a:srgbClr val="000000"/>
                </a:solidFill>
                <a:latin typeface="Minion Pro"/>
              </a:rPr>
              <a:t>10	</a:t>
            </a:r>
            <a:r>
              <a:rPr lang="en-US" b="0" i="1" u="none" strike="noStrike" baseline="0" dirty="0" smtClean="0">
                <a:solidFill>
                  <a:srgbClr val="000000"/>
                </a:solidFill>
                <a:highlight>
                  <a:srgbClr val="FFFF00"/>
                </a:highlight>
                <a:latin typeface="Minion Pro"/>
              </a:rPr>
              <a:t>There are, it may be, so many kinds of voices in the world, and none of them is without signification.</a:t>
            </a:r>
          </a:p>
          <a:p>
            <a:pPr marL="0" marR="0" lvl="0" indent="0" rtl="0">
              <a:buNone/>
            </a:pPr>
            <a:r>
              <a:rPr lang="en-US" b="0" i="0" u="none" strike="noStrike" baseline="0" dirty="0" smtClean="0">
                <a:latin typeface="Calibri"/>
              </a:rPr>
              <a:t>There is no such thing as this stuff that is being spoken that is not a language.</a:t>
            </a:r>
          </a:p>
          <a:p>
            <a:pPr marL="457200" marR="0" lvl="1" indent="0" rtl="0">
              <a:buNone/>
            </a:pPr>
            <a:r>
              <a:rPr lang="en-US" b="0" i="1" u="none" strike="noStrike" baseline="0" dirty="0" smtClean="0">
                <a:solidFill>
                  <a:srgbClr val="000000"/>
                </a:solidFill>
                <a:latin typeface="Minion Pro"/>
              </a:rPr>
              <a:t>11	Therefore if I know not the meaning of the voice, I shall be unto him that </a:t>
            </a:r>
            <a:r>
              <a:rPr lang="en-US" b="0" i="1" u="none" strike="noStrike" baseline="0" dirty="0" err="1" smtClean="0">
                <a:solidFill>
                  <a:srgbClr val="000000"/>
                </a:solidFill>
                <a:latin typeface="Minion Pro"/>
              </a:rPr>
              <a:t>speaketh</a:t>
            </a:r>
            <a:r>
              <a:rPr lang="en-US" b="0" i="1" u="none" strike="noStrike" baseline="0" dirty="0" smtClean="0">
                <a:solidFill>
                  <a:srgbClr val="000000"/>
                </a:solidFill>
                <a:latin typeface="Minion Pro"/>
              </a:rPr>
              <a:t> a barbarian, and he that </a:t>
            </a:r>
            <a:r>
              <a:rPr lang="en-US" b="0" i="1" u="none" strike="noStrike" baseline="0" dirty="0" err="1" smtClean="0">
                <a:solidFill>
                  <a:srgbClr val="000000"/>
                </a:solidFill>
                <a:latin typeface="Minion Pro"/>
              </a:rPr>
              <a:t>speaketh</a:t>
            </a:r>
            <a:r>
              <a:rPr lang="en-US" b="0" i="1" u="none" strike="noStrike" baseline="0" dirty="0" smtClean="0">
                <a:solidFill>
                  <a:srgbClr val="000000"/>
                </a:solidFill>
                <a:latin typeface="Minion Pro"/>
              </a:rPr>
              <a:t> shall be a barbarian unto me.</a:t>
            </a:r>
          </a:p>
          <a:p>
            <a:pPr marL="457200" marR="0" lvl="1" indent="0" rtl="0">
              <a:buNone/>
            </a:pPr>
            <a:r>
              <a:rPr lang="en-US" b="0" i="1" u="none" strike="noStrike" baseline="0" dirty="0" smtClean="0">
                <a:solidFill>
                  <a:srgbClr val="000000"/>
                </a:solidFill>
                <a:latin typeface="Minion Pro"/>
              </a:rPr>
              <a:t>12	Even so ye, forasmuch as ye are zealous of spiritual gifts, seek that ye may excel to the edifying of the church.</a:t>
            </a:r>
          </a:p>
          <a:p>
            <a:pPr marL="0" marR="0" lvl="0" indent="0" rtl="0">
              <a:buNone/>
            </a:pPr>
            <a:r>
              <a:rPr lang="en-US" b="0" i="0" u="none" strike="noStrike" baseline="0" dirty="0" smtClean="0">
                <a:latin typeface="Calibri"/>
              </a:rPr>
              <a:t>If you are wanting spiritual gifts seek the most important one;  that is edifying the church, or being understood so you can help people.</a:t>
            </a:r>
            <a:endParaRPr lang="en-US" b="0" i="0" u="none" strike="noStrike" baseline="0" dirty="0" smtClean="0">
              <a:latin typeface="Times New Roman"/>
            </a:endParaRPr>
          </a:p>
        </p:txBody>
      </p:sp>
    </p:spTree>
    <p:extLst>
      <p:ext uri="{BB962C8B-B14F-4D97-AF65-F5344CB8AC3E}">
        <p14:creationId xmlns:p14="http://schemas.microsoft.com/office/powerpoint/2010/main" val="3326655518"/>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5" dur="500"/>
                                        <p:tgtEl>
                                          <p:spTgt spid="3">
                                            <p:txEl>
                                              <p:pRg st="4" end="4"/>
                                            </p:txEl>
                                          </p:spTgt>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p:cTn id="3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p:cTn id="4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7" dur="500"/>
                                        <p:tgtEl>
                                          <p:spTgt spid="3">
                                            <p:txEl>
                                              <p:pRg st="6" end="6"/>
                                            </p:txEl>
                                          </p:spTgt>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 calcmode="lin" valueType="num">
                                      <p:cBhvr>
                                        <p:cTn id="50"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1"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2" dur="500"/>
                                        <p:tgtEl>
                                          <p:spTgt spid="3">
                                            <p:txEl>
                                              <p:pRg st="7" end="7"/>
                                            </p:txEl>
                                          </p:spTgt>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p:cTn id="5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smtClean="0">
                <a:latin typeface="Calibri"/>
              </a:rPr>
              <a:t>TONGUES</a:t>
            </a:r>
            <a:endParaRPr lang="en-US" b="1" i="0" u="none" strike="noStrike" baseline="0" smtClean="0">
              <a:latin typeface="Times New Roman"/>
            </a:endParaRPr>
          </a:p>
        </p:txBody>
      </p:sp>
      <p:sp>
        <p:nvSpPr>
          <p:cNvPr id="3" name="Text Placeholder 2"/>
          <p:cNvSpPr>
            <a:spLocks noGrp="1"/>
          </p:cNvSpPr>
          <p:nvPr>
            <p:ph type="body" idx="1"/>
          </p:nvPr>
        </p:nvSpPr>
        <p:spPr>
          <a:xfrm>
            <a:off x="152400" y="990600"/>
            <a:ext cx="8458200" cy="5715000"/>
          </a:xfrm>
        </p:spPr>
        <p:txBody>
          <a:bodyPr>
            <a:normAutofit fontScale="85000" lnSpcReduction="10000"/>
          </a:bodyPr>
          <a:lstStyle/>
          <a:p>
            <a:pPr marL="457200" marR="0" lvl="1" indent="0" rtl="0">
              <a:buNone/>
            </a:pPr>
            <a:r>
              <a:rPr lang="en-US" b="1" i="0" u="sng" strike="noStrike" baseline="0" dirty="0" smtClean="0">
                <a:solidFill>
                  <a:srgbClr val="C00000"/>
                </a:solidFill>
                <a:latin typeface="Minion Pro"/>
              </a:rPr>
              <a:t>I Corinthians 14:13-18</a:t>
            </a:r>
            <a:r>
              <a:rPr lang="en-US" b="0" i="0" u="none" strike="noStrike" baseline="0" dirty="0" smtClean="0">
                <a:solidFill>
                  <a:srgbClr val="C00000"/>
                </a:solidFill>
                <a:latin typeface="Minion Pro"/>
              </a:rPr>
              <a:t>    </a:t>
            </a:r>
            <a:r>
              <a:rPr lang="en-US" b="0" i="1" u="none" strike="noStrike" baseline="0" dirty="0" smtClean="0">
                <a:latin typeface="Minion Pro"/>
              </a:rPr>
              <a:t>Wherefore let him that </a:t>
            </a:r>
            <a:r>
              <a:rPr lang="en-US" b="0" i="1" u="none" strike="noStrike" baseline="0" dirty="0" err="1" smtClean="0">
                <a:latin typeface="Minion Pro"/>
              </a:rPr>
              <a:t>speaketh</a:t>
            </a:r>
            <a:r>
              <a:rPr lang="en-US" b="0" i="1" u="none" strike="noStrike" baseline="0" dirty="0" smtClean="0">
                <a:latin typeface="Minion Pro"/>
              </a:rPr>
              <a:t> in an unknown tongue pray that he may interpret.</a:t>
            </a:r>
          </a:p>
          <a:p>
            <a:pPr marL="457200" marR="0" lvl="1" indent="0" rtl="0">
              <a:buNone/>
            </a:pPr>
            <a:r>
              <a:rPr lang="en-US" b="0" i="1" u="none" strike="noStrike" baseline="0" dirty="0" smtClean="0">
                <a:latin typeface="Minion Pro"/>
              </a:rPr>
              <a:t>14	For if I pray in an unknown tongue, my spirit </a:t>
            </a:r>
            <a:r>
              <a:rPr lang="en-US" b="0" i="1" u="none" strike="noStrike" baseline="0" dirty="0" err="1" smtClean="0">
                <a:latin typeface="Minion Pro"/>
              </a:rPr>
              <a:t>prayeth</a:t>
            </a:r>
            <a:r>
              <a:rPr lang="en-US" b="0" i="1" u="none" strike="noStrike" baseline="0" dirty="0" smtClean="0">
                <a:latin typeface="Minion Pro"/>
              </a:rPr>
              <a:t>, but my understanding is unfruitful.  </a:t>
            </a:r>
          </a:p>
          <a:p>
            <a:pPr marL="0" marR="0" lvl="0" indent="0" rtl="0">
              <a:buNone/>
            </a:pPr>
            <a:r>
              <a:rPr lang="en-US" b="0" i="0" u="none" strike="noStrike" baseline="0" dirty="0" smtClean="0">
                <a:latin typeface="Calibri"/>
              </a:rPr>
              <a:t>This is a rebuke to the heresy of praying in tongues.  It is a waste of time.  God knows English, and the gift was given to get other nationalities saved.</a:t>
            </a:r>
          </a:p>
          <a:p>
            <a:pPr marL="457200" marR="0" lvl="1" indent="0" rtl="0">
              <a:buNone/>
            </a:pPr>
            <a:r>
              <a:rPr lang="en-US" b="0" i="1" u="none" strike="noStrike" baseline="0" dirty="0" smtClean="0">
                <a:solidFill>
                  <a:srgbClr val="000000"/>
                </a:solidFill>
                <a:latin typeface="Minion Pro"/>
              </a:rPr>
              <a:t>15	What is it then? I will pray with the spirit, and I will pray with the understanding also: I will sing with the spirit, and I will sing with the understanding also.  </a:t>
            </a:r>
          </a:p>
          <a:p>
            <a:pPr marL="0" marR="0" lvl="0" indent="0" rtl="0">
              <a:buNone/>
            </a:pPr>
            <a:r>
              <a:rPr lang="en-US" b="0" i="0" u="none" strike="noStrike" baseline="0" dirty="0" smtClean="0">
                <a:latin typeface="Calibri"/>
              </a:rPr>
              <a:t>To be spiritual is to pray or sing so one can be understood.  The modern "tongue talkers," want you to think they are extra spiritual because they speak in tongues, but to be extra spiritual is to be understood.</a:t>
            </a:r>
          </a:p>
          <a:p>
            <a:pPr marL="457200" marR="0" lvl="1" indent="0" rtl="0">
              <a:buNone/>
            </a:pPr>
            <a:r>
              <a:rPr lang="en-US" b="0" i="1" u="none" strike="noStrike" baseline="0" dirty="0" smtClean="0">
                <a:solidFill>
                  <a:srgbClr val="000000"/>
                </a:solidFill>
                <a:latin typeface="Minion Pro"/>
              </a:rPr>
              <a:t>16	Else when thou shalt bless with the spirit, how shall he that </a:t>
            </a:r>
            <a:r>
              <a:rPr lang="en-US" b="0" i="1" u="none" strike="noStrike" baseline="0" dirty="0" err="1" smtClean="0">
                <a:solidFill>
                  <a:srgbClr val="000000"/>
                </a:solidFill>
                <a:latin typeface="Minion Pro"/>
              </a:rPr>
              <a:t>occupieth</a:t>
            </a:r>
            <a:r>
              <a:rPr lang="en-US" b="0" i="1" u="none" strike="noStrike" baseline="0" dirty="0" smtClean="0">
                <a:solidFill>
                  <a:srgbClr val="000000"/>
                </a:solidFill>
                <a:latin typeface="Minion Pro"/>
              </a:rPr>
              <a:t> the room of the unlearned say Amen at thy giving of thanks, seeing he </a:t>
            </a:r>
            <a:r>
              <a:rPr lang="en-US" b="0" i="1" u="none" strike="noStrike" baseline="0" dirty="0" err="1" smtClean="0">
                <a:solidFill>
                  <a:srgbClr val="000000"/>
                </a:solidFill>
                <a:latin typeface="Minion Pro"/>
              </a:rPr>
              <a:t>understandeth</a:t>
            </a:r>
            <a:r>
              <a:rPr lang="en-US" b="0" i="1" u="none" strike="noStrike" baseline="0" dirty="0" smtClean="0">
                <a:solidFill>
                  <a:srgbClr val="000000"/>
                </a:solidFill>
                <a:latin typeface="Minion Pro"/>
              </a:rPr>
              <a:t> not what thou </a:t>
            </a:r>
            <a:r>
              <a:rPr lang="en-US" b="0" i="1" u="none" strike="noStrike" baseline="0" dirty="0" err="1" smtClean="0">
                <a:solidFill>
                  <a:srgbClr val="000000"/>
                </a:solidFill>
                <a:latin typeface="Minion Pro"/>
              </a:rPr>
              <a:t>sayest</a:t>
            </a:r>
            <a:r>
              <a:rPr lang="en-US" b="0" i="1" u="none" strike="noStrike" baseline="0" dirty="0" smtClean="0">
                <a:solidFill>
                  <a:srgbClr val="000000"/>
                </a:solidFill>
                <a:latin typeface="Minion Pro"/>
              </a:rPr>
              <a:t>?  </a:t>
            </a:r>
          </a:p>
          <a:p>
            <a:pPr marL="0" marR="0" lvl="0" indent="0" rtl="0">
              <a:buNone/>
            </a:pPr>
            <a:r>
              <a:rPr lang="en-US" b="0" i="0" u="none" strike="noStrike" baseline="0" dirty="0" smtClean="0">
                <a:latin typeface="Calibri"/>
              </a:rPr>
              <a:t>It has always been the practice of New Testament, soul winning Baptist churches to say, "Amen" in church.  How can one </a:t>
            </a:r>
            <a:r>
              <a:rPr lang="en-US" b="0" i="0" u="none" strike="noStrike" baseline="0" dirty="0" err="1" smtClean="0">
                <a:latin typeface="Calibri"/>
              </a:rPr>
              <a:t>say,"Amen</a:t>
            </a:r>
            <a:r>
              <a:rPr lang="en-US" b="0" i="0" u="none" strike="noStrike" baseline="0" dirty="0" smtClean="0">
                <a:latin typeface="Calibri"/>
              </a:rPr>
              <a:t>," when he can't understand what is being said?</a:t>
            </a:r>
          </a:p>
          <a:p>
            <a:pPr marL="457200" marR="0" lvl="1" indent="0" rtl="0">
              <a:buNone/>
            </a:pPr>
            <a:r>
              <a:rPr lang="en-US" b="0" i="1" u="none" strike="noStrike" baseline="0" dirty="0" smtClean="0">
                <a:solidFill>
                  <a:srgbClr val="000000"/>
                </a:solidFill>
                <a:latin typeface="Minion Pro"/>
              </a:rPr>
              <a:t>17	For thou verily </a:t>
            </a:r>
            <a:r>
              <a:rPr lang="en-US" b="0" i="1" u="none" strike="noStrike" baseline="0" dirty="0" err="1" smtClean="0">
                <a:solidFill>
                  <a:srgbClr val="000000"/>
                </a:solidFill>
                <a:latin typeface="Minion Pro"/>
              </a:rPr>
              <a:t>givest</a:t>
            </a:r>
            <a:r>
              <a:rPr lang="en-US" b="0" i="1" u="none" strike="noStrike" baseline="0" dirty="0" smtClean="0">
                <a:solidFill>
                  <a:srgbClr val="000000"/>
                </a:solidFill>
                <a:latin typeface="Minion Pro"/>
              </a:rPr>
              <a:t> thanks well, but the other is not edified.</a:t>
            </a:r>
          </a:p>
          <a:p>
            <a:pPr marL="457200" marR="0" lvl="1" indent="0" rtl="0">
              <a:buNone/>
            </a:pPr>
            <a:r>
              <a:rPr lang="en-US" b="0" i="1" u="none" strike="noStrike" baseline="0" dirty="0" smtClean="0">
                <a:solidFill>
                  <a:srgbClr val="000000"/>
                </a:solidFill>
                <a:latin typeface="Minion Pro"/>
              </a:rPr>
              <a:t>18	I thank my God, I speak with tongues more than ye all:</a:t>
            </a:r>
          </a:p>
          <a:p>
            <a:pPr marL="0" marR="0" lvl="0" indent="0" rtl="0">
              <a:buNone/>
            </a:pPr>
            <a:r>
              <a:rPr lang="en-US" b="0" i="0" u="none" strike="noStrike" baseline="0" dirty="0" smtClean="0">
                <a:solidFill>
                  <a:srgbClr val="000000"/>
                </a:solidFill>
                <a:latin typeface="Calibri"/>
              </a:rPr>
              <a:t>Paul traveled from country to country and God enabled him to preach the gospel in other languages.</a:t>
            </a:r>
            <a:endParaRPr lang="en-US" b="0" i="0" u="none" strike="noStrike" baseline="0" dirty="0" smtClean="0">
              <a:solidFill>
                <a:srgbClr val="000000"/>
              </a:solidFill>
              <a:latin typeface="Fantasy"/>
            </a:endParaRPr>
          </a:p>
        </p:txBody>
      </p:sp>
    </p:spTree>
    <p:extLst>
      <p:ext uri="{BB962C8B-B14F-4D97-AF65-F5344CB8AC3E}">
        <p14:creationId xmlns:p14="http://schemas.microsoft.com/office/powerpoint/2010/main" val="286187827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p:cTn id="3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8" dur="500"/>
                                        <p:tgtEl>
                                          <p:spTgt spid="3">
                                            <p:txEl>
                                              <p:pRg st="5" end="5"/>
                                            </p:txEl>
                                          </p:spTgt>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p:cTn id="4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3" dur="500"/>
                                        <p:tgtEl>
                                          <p:spTgt spid="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grpId="0"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 calcmode="lin" valueType="num">
                                      <p:cBhvr>
                                        <p:cTn id="48"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9"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0" dur="500"/>
                                        <p:tgtEl>
                                          <p:spTgt spid="3">
                                            <p:txEl>
                                              <p:pRg st="7" end="7"/>
                                            </p:txEl>
                                          </p:spTgt>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 calcmode="lin" valueType="num">
                                      <p:cBhvr>
                                        <p:cTn id="5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4"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5" dur="500"/>
                                        <p:tgtEl>
                                          <p:spTgt spid="3">
                                            <p:txEl>
                                              <p:pRg st="8" end="8"/>
                                            </p:txEl>
                                          </p:spTgt>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 calcmode="lin" valueType="num">
                                      <p:cBhvr>
                                        <p:cTn id="58"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9"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6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smtClean="0">
                <a:latin typeface="Calibri"/>
              </a:rPr>
              <a:t>TONGUES</a:t>
            </a:r>
            <a:endParaRPr lang="en-US" b="1" i="0" u="none" strike="noStrike" baseline="0" smtClean="0">
              <a:latin typeface="Times New Roman"/>
            </a:endParaRPr>
          </a:p>
        </p:txBody>
      </p:sp>
      <p:sp>
        <p:nvSpPr>
          <p:cNvPr id="3" name="Text Placeholder 2"/>
          <p:cNvSpPr>
            <a:spLocks noGrp="1"/>
          </p:cNvSpPr>
          <p:nvPr>
            <p:ph type="body" idx="1"/>
          </p:nvPr>
        </p:nvSpPr>
        <p:spPr>
          <a:xfrm>
            <a:off x="152400" y="990600"/>
            <a:ext cx="8458200" cy="5715000"/>
          </a:xfrm>
        </p:spPr>
        <p:txBody>
          <a:bodyPr>
            <a:normAutofit/>
          </a:bodyPr>
          <a:lstStyle/>
          <a:p>
            <a:pPr marL="457200" marR="0" lvl="1" indent="0" rtl="0">
              <a:buNone/>
            </a:pPr>
            <a:r>
              <a:rPr lang="en-US" b="1" i="0" u="sng" strike="noStrike" baseline="0" dirty="0" smtClean="0">
                <a:solidFill>
                  <a:srgbClr val="C00000"/>
                </a:solidFill>
                <a:latin typeface="Minion Pro"/>
              </a:rPr>
              <a:t>I Corinthians 14:19-22</a:t>
            </a:r>
            <a:r>
              <a:rPr lang="en-US" b="0" i="0" u="none" strike="noStrike" baseline="0" dirty="0" smtClean="0">
                <a:solidFill>
                  <a:srgbClr val="C00000"/>
                </a:solidFill>
                <a:latin typeface="Minion Pro"/>
              </a:rPr>
              <a:t>    </a:t>
            </a:r>
            <a:r>
              <a:rPr lang="en-US" b="0" i="1" u="none" strike="noStrike" baseline="0" dirty="0" smtClean="0">
                <a:solidFill>
                  <a:srgbClr val="000000"/>
                </a:solidFill>
                <a:latin typeface="Minion Pro"/>
              </a:rPr>
              <a:t>Yet in the church I had rather speak five words with my understanding, that by my voice I might teach others also, than ten thousand words in an unknown tongue.</a:t>
            </a:r>
          </a:p>
          <a:p>
            <a:pPr marL="0" marR="0" lvl="0" indent="0" rtl="0">
              <a:buNone/>
            </a:pPr>
            <a:r>
              <a:rPr lang="en-US" b="0" i="0" u="none" strike="noStrike" baseline="0" dirty="0" smtClean="0">
                <a:latin typeface="Calibri"/>
              </a:rPr>
              <a:t>It is 2000 times better to be understood than not be understood.</a:t>
            </a:r>
          </a:p>
          <a:p>
            <a:pPr marL="457200" marR="0" lvl="1" indent="0" rtl="0">
              <a:buNone/>
            </a:pPr>
            <a:r>
              <a:rPr lang="en-US" b="0" i="1" u="none" strike="noStrike" baseline="0" dirty="0" smtClean="0">
                <a:solidFill>
                  <a:srgbClr val="000000"/>
                </a:solidFill>
                <a:latin typeface="Minion Pro"/>
              </a:rPr>
              <a:t>20	Brethren, be not children in understanding: howbeit in malice be ye children, but in understanding be men.</a:t>
            </a:r>
          </a:p>
          <a:p>
            <a:pPr marL="457200" marR="0" lvl="1" indent="0" rtl="0">
              <a:buNone/>
            </a:pPr>
            <a:r>
              <a:rPr lang="en-US" b="0" i="1" u="none" strike="noStrike" baseline="0" dirty="0" smtClean="0">
                <a:solidFill>
                  <a:srgbClr val="000000"/>
                </a:solidFill>
                <a:latin typeface="Minion Pro"/>
              </a:rPr>
              <a:t>21	In the law it is written, With men of other tongues and other lips will I speak unto this people; and yet for all that will they not hear me, </a:t>
            </a:r>
            <a:r>
              <a:rPr lang="en-US" b="0" i="1" u="none" strike="noStrike" baseline="0" dirty="0" err="1" smtClean="0">
                <a:solidFill>
                  <a:srgbClr val="000000"/>
                </a:solidFill>
                <a:latin typeface="Minion Pro"/>
              </a:rPr>
              <a:t>saith</a:t>
            </a:r>
            <a:r>
              <a:rPr lang="en-US" b="0" i="1" u="none" strike="noStrike" baseline="0" dirty="0" smtClean="0">
                <a:solidFill>
                  <a:srgbClr val="000000"/>
                </a:solidFill>
                <a:latin typeface="Minion Pro"/>
              </a:rPr>
              <a:t> the Lord.</a:t>
            </a:r>
          </a:p>
          <a:p>
            <a:pPr marL="457200" marR="0" lvl="1" indent="0" rtl="0">
              <a:buNone/>
            </a:pPr>
            <a:r>
              <a:rPr lang="en-US" b="0" i="1" u="none" strike="noStrike" baseline="0" dirty="0" smtClean="0">
                <a:solidFill>
                  <a:srgbClr val="000000"/>
                </a:solidFill>
                <a:highlight>
                  <a:srgbClr val="FFFF00"/>
                </a:highlight>
                <a:latin typeface="Minion Pro"/>
              </a:rPr>
              <a:t>22	Wherefore tongues are for a sign, not to them that believe, but </a:t>
            </a:r>
            <a:r>
              <a:rPr lang="en-US" b="1" i="1" u="none" strike="noStrike" baseline="0" dirty="0" smtClean="0">
                <a:solidFill>
                  <a:srgbClr val="000000"/>
                </a:solidFill>
                <a:highlight>
                  <a:srgbClr val="FFFF00"/>
                </a:highlight>
                <a:latin typeface="Minion Pro"/>
              </a:rPr>
              <a:t>to them that </a:t>
            </a:r>
            <a:r>
              <a:rPr lang="en-US" b="1" i="1" u="sng" strike="noStrike" baseline="0" dirty="0" smtClean="0">
                <a:solidFill>
                  <a:srgbClr val="000000"/>
                </a:solidFill>
                <a:highlight>
                  <a:srgbClr val="FFFF00"/>
                </a:highlight>
                <a:latin typeface="Minion Pro"/>
              </a:rPr>
              <a:t>believe not</a:t>
            </a:r>
            <a:r>
              <a:rPr lang="en-US" b="1" i="1" u="none" strike="noStrike" baseline="0" dirty="0" smtClean="0">
                <a:solidFill>
                  <a:srgbClr val="000000"/>
                </a:solidFill>
                <a:highlight>
                  <a:srgbClr val="FFFF00"/>
                </a:highlight>
                <a:latin typeface="Minion Pro"/>
              </a:rPr>
              <a:t>:</a:t>
            </a:r>
            <a:r>
              <a:rPr lang="en-US" b="0" i="1" u="none" strike="noStrike" baseline="0" dirty="0" smtClean="0">
                <a:solidFill>
                  <a:srgbClr val="000000"/>
                </a:solidFill>
                <a:highlight>
                  <a:srgbClr val="FFFF00"/>
                </a:highlight>
                <a:latin typeface="Minion Pro"/>
              </a:rPr>
              <a:t> but prophesying </a:t>
            </a:r>
            <a:r>
              <a:rPr lang="en-US" b="0" i="1" u="none" strike="noStrike" baseline="0" dirty="0" err="1" smtClean="0">
                <a:solidFill>
                  <a:srgbClr val="000000"/>
                </a:solidFill>
                <a:highlight>
                  <a:srgbClr val="FFFF00"/>
                </a:highlight>
                <a:latin typeface="Minion Pro"/>
              </a:rPr>
              <a:t>serveth</a:t>
            </a:r>
            <a:r>
              <a:rPr lang="en-US" b="0" i="1" u="none" strike="noStrike" baseline="0" dirty="0" smtClean="0">
                <a:solidFill>
                  <a:srgbClr val="000000"/>
                </a:solidFill>
                <a:highlight>
                  <a:srgbClr val="FFFF00"/>
                </a:highlight>
                <a:latin typeface="Minion Pro"/>
              </a:rPr>
              <a:t> not for them that believe not, but for them which believe.</a:t>
            </a:r>
          </a:p>
          <a:p>
            <a:pPr marL="0" marR="0" lvl="0" indent="0" rtl="0">
              <a:buNone/>
            </a:pPr>
            <a:r>
              <a:rPr lang="en-US" b="0" i="0" u="none" strike="noStrike" baseline="0" dirty="0" smtClean="0">
                <a:latin typeface="Calibri"/>
              </a:rPr>
              <a:t>Tongues are for the lost</a:t>
            </a:r>
            <a:r>
              <a:rPr lang="en-US" b="0" i="0" u="none" strike="noStrike" baseline="0" dirty="0" smtClean="0">
                <a:latin typeface="Times New Roman"/>
              </a:rPr>
              <a:t>.</a:t>
            </a:r>
            <a:r>
              <a:rPr lang="en-US" b="0" i="0" u="none" strike="noStrike" baseline="0" dirty="0" smtClean="0">
                <a:latin typeface="Calibri"/>
              </a:rPr>
              <a:t>  Tongues are not to intimidate another Christian.</a:t>
            </a:r>
            <a:endParaRPr lang="en-US" b="0" i="0" u="none" strike="noStrike" baseline="0" dirty="0" smtClean="0">
              <a:latin typeface="Fantasy"/>
            </a:endParaRPr>
          </a:p>
        </p:txBody>
      </p:sp>
    </p:spTree>
    <p:extLst>
      <p:ext uri="{BB962C8B-B14F-4D97-AF65-F5344CB8AC3E}">
        <p14:creationId xmlns:p14="http://schemas.microsoft.com/office/powerpoint/2010/main" val="1273962468"/>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3">
                                            <p:txEl>
                                              <p:pRg st="4" end="4"/>
                                            </p:txEl>
                                          </p:spTgt>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p:cTn id="34"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smtClean="0">
                <a:latin typeface="Calibri"/>
              </a:rPr>
              <a:t>TONGUES</a:t>
            </a:r>
            <a:endParaRPr lang="en-US" b="1" i="0" u="none" strike="noStrike" baseline="0" smtClean="0">
              <a:latin typeface="Times New Roman"/>
            </a:endParaRPr>
          </a:p>
        </p:txBody>
      </p:sp>
      <p:sp>
        <p:nvSpPr>
          <p:cNvPr id="3" name="Text Placeholder 2"/>
          <p:cNvSpPr>
            <a:spLocks noGrp="1"/>
          </p:cNvSpPr>
          <p:nvPr>
            <p:ph type="body" idx="1"/>
          </p:nvPr>
        </p:nvSpPr>
        <p:spPr>
          <a:xfrm>
            <a:off x="152400" y="990600"/>
            <a:ext cx="8458200" cy="5715000"/>
          </a:xfrm>
        </p:spPr>
        <p:txBody>
          <a:bodyPr>
            <a:normAutofit/>
          </a:bodyPr>
          <a:lstStyle/>
          <a:p>
            <a:pPr marL="457200" marR="0" lvl="1" indent="0" rtl="0">
              <a:buNone/>
            </a:pPr>
            <a:r>
              <a:rPr lang="en-US" sz="2400" b="1" i="0" u="sng" strike="noStrike" baseline="0" dirty="0" smtClean="0">
                <a:solidFill>
                  <a:srgbClr val="C00000"/>
                </a:solidFill>
                <a:latin typeface="Minion Pro"/>
              </a:rPr>
              <a:t>I Corinthians 14:26-27</a:t>
            </a:r>
            <a:r>
              <a:rPr lang="en-US" sz="2400" b="0" i="0" u="none" strike="noStrike" baseline="0" dirty="0" smtClean="0">
                <a:solidFill>
                  <a:srgbClr val="C00000"/>
                </a:solidFill>
                <a:latin typeface="Minion Pro"/>
              </a:rPr>
              <a:t>    </a:t>
            </a:r>
            <a:r>
              <a:rPr lang="en-US" sz="2400" b="0" i="1" u="none" strike="noStrike" baseline="0" dirty="0" smtClean="0">
                <a:solidFill>
                  <a:srgbClr val="000000"/>
                </a:solidFill>
                <a:latin typeface="Minion Pro"/>
              </a:rPr>
              <a:t>How is it then, brethren? when ye come together, every one of you hath a psalm, hath a doctrine, hath a tongue, hath a revelation, hath an interpretation. Let all things be done unto edifying. </a:t>
            </a:r>
          </a:p>
          <a:p>
            <a:pPr marL="0" marR="0" lvl="0" indent="0" rtl="0">
              <a:buNone/>
            </a:pPr>
            <a:r>
              <a:rPr lang="en-US" sz="2400" b="0" i="0" u="none" strike="noStrike" baseline="0" dirty="0" smtClean="0">
                <a:latin typeface="Calibri"/>
              </a:rPr>
              <a:t>It is not supposed to be everybody doing their own thing.</a:t>
            </a:r>
          </a:p>
          <a:p>
            <a:pPr marL="0" marR="0" lvl="0" indent="0" rtl="0">
              <a:buNone/>
            </a:pPr>
            <a:r>
              <a:rPr lang="en-US" sz="2400" b="0" i="0" u="none" strike="noStrike" baseline="0" dirty="0" smtClean="0">
                <a:latin typeface="Calibri"/>
              </a:rPr>
              <a:t>In the church everything should be done to edify, not to demonstrate how spiritual you think you are.</a:t>
            </a:r>
          </a:p>
          <a:p>
            <a:pPr marL="0" marR="0" lvl="0" indent="0" rtl="0">
              <a:buNone/>
            </a:pPr>
            <a:r>
              <a:rPr lang="en-US" sz="2400" b="0" i="0" u="none" strike="noStrike" baseline="0" dirty="0" smtClean="0">
                <a:latin typeface="Calibri"/>
              </a:rPr>
              <a:t>This totally eliminates the talking in tongues in church unless there are unsaved people there who cannot understand the language being used.</a:t>
            </a:r>
          </a:p>
          <a:p>
            <a:pPr marL="457200" marR="0" lvl="1" indent="0" rtl="0">
              <a:buNone/>
            </a:pPr>
            <a:r>
              <a:rPr lang="en-US" sz="2400" b="0" i="1" u="none" strike="noStrike" baseline="0" dirty="0" smtClean="0">
                <a:solidFill>
                  <a:srgbClr val="000000"/>
                </a:solidFill>
                <a:highlight>
                  <a:srgbClr val="FFFF00"/>
                </a:highlight>
                <a:latin typeface="Minion Pro"/>
              </a:rPr>
              <a:t>27	If any man speak in an unknown tongue, let it be by two, or at the most by three, and that by course; and let one interpret.</a:t>
            </a:r>
          </a:p>
          <a:p>
            <a:pPr marL="0" marR="0" lvl="0" indent="0" rtl="0">
              <a:buNone/>
            </a:pPr>
            <a:r>
              <a:rPr lang="en-US" sz="2400" b="0" i="0" u="none" strike="noStrike" baseline="0" dirty="0" smtClean="0">
                <a:latin typeface="Calibri"/>
              </a:rPr>
              <a:t>The most that could speak in any one gathering were 3, one at a time.</a:t>
            </a:r>
            <a:endParaRPr lang="en-US" sz="2400" b="0" i="0" u="none" strike="noStrike" baseline="0" dirty="0" smtClean="0">
              <a:latin typeface="Fantasy"/>
            </a:endParaRPr>
          </a:p>
        </p:txBody>
      </p:sp>
    </p:spTree>
    <p:extLst>
      <p:ext uri="{BB962C8B-B14F-4D97-AF65-F5344CB8AC3E}">
        <p14:creationId xmlns:p14="http://schemas.microsoft.com/office/powerpoint/2010/main" val="149132181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 calcmode="lin" valueType="num">
                                      <p:cBhvr>
                                        <p:cTn id="40"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smtClean="0">
                <a:latin typeface="Calibri"/>
              </a:rPr>
              <a:t>TONGUES</a:t>
            </a:r>
            <a:endParaRPr lang="en-US" b="1" i="0" u="none" strike="noStrike" baseline="0" smtClean="0">
              <a:latin typeface="Times New Roman"/>
            </a:endParaRPr>
          </a:p>
        </p:txBody>
      </p:sp>
      <p:sp>
        <p:nvSpPr>
          <p:cNvPr id="3" name="Text Placeholder 2"/>
          <p:cNvSpPr>
            <a:spLocks noGrp="1"/>
          </p:cNvSpPr>
          <p:nvPr>
            <p:ph type="body" idx="1"/>
          </p:nvPr>
        </p:nvSpPr>
        <p:spPr>
          <a:xfrm>
            <a:off x="152400" y="990600"/>
            <a:ext cx="8534400" cy="5715000"/>
          </a:xfrm>
        </p:spPr>
        <p:txBody>
          <a:bodyPr>
            <a:normAutofit/>
          </a:bodyPr>
          <a:lstStyle/>
          <a:p>
            <a:pPr marL="457200" marR="0" lvl="1" indent="0" rtl="0">
              <a:buNone/>
            </a:pPr>
            <a:r>
              <a:rPr lang="en-US" sz="2800" b="1" i="0" u="sng" strike="noStrike" baseline="0" dirty="0" smtClean="0">
                <a:solidFill>
                  <a:srgbClr val="C00000"/>
                </a:solidFill>
                <a:latin typeface="Minion Pro"/>
              </a:rPr>
              <a:t>I Corinthians 14:28</a:t>
            </a:r>
            <a:r>
              <a:rPr lang="en-US" sz="2800" b="0" i="0" u="none" strike="noStrike" baseline="0" dirty="0" smtClean="0">
                <a:solidFill>
                  <a:srgbClr val="C00000"/>
                </a:solidFill>
                <a:latin typeface="Calibri"/>
              </a:rPr>
              <a:t>	    </a:t>
            </a:r>
            <a:r>
              <a:rPr lang="en-US" sz="2800" b="0" i="1" u="none" strike="noStrike" baseline="0" dirty="0" smtClean="0">
                <a:solidFill>
                  <a:srgbClr val="000000"/>
                </a:solidFill>
                <a:highlight>
                  <a:srgbClr val="FFFF00"/>
                </a:highlight>
                <a:latin typeface="Minion Pro"/>
              </a:rPr>
              <a:t>But if there be no interpreter, let him keep silence in the church; and let him speak to himself, and to God.</a:t>
            </a:r>
          </a:p>
          <a:p>
            <a:pPr marL="457200" marR="0" lvl="1" indent="0" rtl="0">
              <a:buNone/>
            </a:pPr>
            <a:r>
              <a:rPr lang="en-US" sz="2800" b="0" i="1" u="none" strike="noStrike" baseline="0" dirty="0" smtClean="0">
                <a:solidFill>
                  <a:srgbClr val="000000"/>
                </a:solidFill>
                <a:latin typeface="Minion Pro"/>
              </a:rPr>
              <a:t>29	Let the prophets speak two or three, and let the other judge.</a:t>
            </a:r>
          </a:p>
          <a:p>
            <a:pPr marL="0" marR="0" lvl="0" indent="0" rtl="0">
              <a:buNone/>
            </a:pPr>
            <a:r>
              <a:rPr lang="en-US" sz="2800" b="0" i="0" u="none" strike="noStrike" baseline="0" dirty="0" smtClean="0">
                <a:latin typeface="Calibri"/>
              </a:rPr>
              <a:t>If there is no one to interpret the foreign language then the person is not supposed to speak.  How many times have charismatic services had many speaking at once with no interpreter?  This violates the Word of God.</a:t>
            </a:r>
            <a:endParaRPr lang="en-US" sz="2800" b="0" i="0" u="none" strike="noStrike" baseline="0" dirty="0" smtClean="0">
              <a:latin typeface="Times New Roman"/>
            </a:endParaRPr>
          </a:p>
        </p:txBody>
      </p:sp>
    </p:spTree>
    <p:extLst>
      <p:ext uri="{BB962C8B-B14F-4D97-AF65-F5344CB8AC3E}">
        <p14:creationId xmlns:p14="http://schemas.microsoft.com/office/powerpoint/2010/main" val="359927093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smtClean="0">
                <a:latin typeface="Calibri"/>
              </a:rPr>
              <a:t>TONGUES</a:t>
            </a:r>
            <a:endParaRPr lang="en-US" b="1" i="0" u="none" strike="noStrike" baseline="0" smtClean="0">
              <a:latin typeface="Times New Roman"/>
            </a:endParaRPr>
          </a:p>
        </p:txBody>
      </p:sp>
      <p:sp>
        <p:nvSpPr>
          <p:cNvPr id="3" name="Text Placeholder 2"/>
          <p:cNvSpPr>
            <a:spLocks noGrp="1"/>
          </p:cNvSpPr>
          <p:nvPr>
            <p:ph type="body" idx="1"/>
          </p:nvPr>
        </p:nvSpPr>
        <p:spPr>
          <a:xfrm>
            <a:off x="152400" y="990600"/>
            <a:ext cx="8534400" cy="5715000"/>
          </a:xfrm>
        </p:spPr>
        <p:txBody>
          <a:bodyPr>
            <a:normAutofit/>
          </a:bodyPr>
          <a:lstStyle/>
          <a:p>
            <a:pPr marL="457200" marR="0" lvl="1" indent="0" rtl="0">
              <a:buNone/>
            </a:pPr>
            <a:r>
              <a:rPr lang="en-US" sz="2400" b="1" i="0" u="sng" strike="noStrike" baseline="0" dirty="0" smtClean="0">
                <a:solidFill>
                  <a:srgbClr val="C00000"/>
                </a:solidFill>
                <a:latin typeface="Minion Pro"/>
              </a:rPr>
              <a:t>I Corinthians 14:33-35</a:t>
            </a:r>
            <a:r>
              <a:rPr lang="en-US" sz="2400" b="0" i="0" u="none" strike="noStrike" baseline="0" dirty="0" smtClean="0">
                <a:solidFill>
                  <a:srgbClr val="C00000"/>
                </a:solidFill>
                <a:latin typeface="Minion Pro"/>
              </a:rPr>
              <a:t>    </a:t>
            </a:r>
            <a:r>
              <a:rPr lang="en-US" sz="2400" b="0" i="1" u="none" strike="noStrike" baseline="0" dirty="0" smtClean="0">
                <a:solidFill>
                  <a:srgbClr val="000000"/>
                </a:solidFill>
                <a:latin typeface="Minion Pro"/>
              </a:rPr>
              <a:t>For God is not the author of confusion, but of peace, as in all churches of the saints.</a:t>
            </a:r>
          </a:p>
          <a:p>
            <a:pPr marL="457200" marR="0" lvl="1" indent="0" rtl="0">
              <a:buNone/>
            </a:pPr>
            <a:r>
              <a:rPr lang="en-US" sz="2400" i="1" dirty="0">
                <a:solidFill>
                  <a:srgbClr val="000000"/>
                </a:solidFill>
                <a:highlight>
                  <a:srgbClr val="FFFF00"/>
                </a:highlight>
                <a:latin typeface="Minion Pro"/>
              </a:rPr>
              <a:t>3</a:t>
            </a:r>
            <a:r>
              <a:rPr lang="en-US" sz="2400" b="0" i="1" u="none" strike="noStrike" baseline="0" dirty="0" smtClean="0">
                <a:solidFill>
                  <a:srgbClr val="000000"/>
                </a:solidFill>
                <a:highlight>
                  <a:srgbClr val="FFFF00"/>
                </a:highlight>
                <a:latin typeface="Minion Pro"/>
              </a:rPr>
              <a:t>4	</a:t>
            </a:r>
            <a:r>
              <a:rPr lang="en-US" sz="2400" b="1" i="1" u="none" strike="noStrike" baseline="0" dirty="0" smtClean="0">
                <a:solidFill>
                  <a:srgbClr val="000000"/>
                </a:solidFill>
                <a:highlight>
                  <a:srgbClr val="FFFF00"/>
                </a:highlight>
                <a:latin typeface="Minion Pro"/>
              </a:rPr>
              <a:t>Let your women keep silence in the churches:</a:t>
            </a:r>
            <a:r>
              <a:rPr lang="en-US" sz="2400" b="0" i="1" u="none" strike="noStrike" baseline="0" dirty="0" smtClean="0">
                <a:solidFill>
                  <a:srgbClr val="000000"/>
                </a:solidFill>
                <a:highlight>
                  <a:srgbClr val="FFFF00"/>
                </a:highlight>
                <a:latin typeface="Minion Pro"/>
              </a:rPr>
              <a:t> for it is not permitted unto them to speak; but they are commanded to be under obedience, as also </a:t>
            </a:r>
            <a:r>
              <a:rPr lang="en-US" sz="2400" b="0" i="1" u="none" strike="noStrike" baseline="0" dirty="0" err="1" smtClean="0">
                <a:solidFill>
                  <a:srgbClr val="000000"/>
                </a:solidFill>
                <a:highlight>
                  <a:srgbClr val="FFFF00"/>
                </a:highlight>
                <a:latin typeface="Minion Pro"/>
              </a:rPr>
              <a:t>saith</a:t>
            </a:r>
            <a:r>
              <a:rPr lang="en-US" sz="2400" b="0" i="1" u="none" strike="noStrike" baseline="0" dirty="0" smtClean="0">
                <a:solidFill>
                  <a:srgbClr val="000000"/>
                </a:solidFill>
                <a:highlight>
                  <a:srgbClr val="FFFF00"/>
                </a:highlight>
                <a:latin typeface="Minion Pro"/>
              </a:rPr>
              <a:t> the law.</a:t>
            </a:r>
          </a:p>
          <a:p>
            <a:pPr marL="457200" marR="0" lvl="1" indent="0" rtl="0">
              <a:buNone/>
            </a:pPr>
            <a:r>
              <a:rPr lang="en-US" sz="2400" b="0" i="1" u="none" strike="noStrike" baseline="0" dirty="0" smtClean="0">
                <a:solidFill>
                  <a:srgbClr val="000000"/>
                </a:solidFill>
                <a:latin typeface="Minion Pro"/>
              </a:rPr>
              <a:t>35	And if they will learn any thing, let them ask their husbands at home: for it is a shame for women to speak in the church.</a:t>
            </a:r>
          </a:p>
          <a:p>
            <a:pPr marL="0" marR="0" lvl="0" indent="0" rtl="0">
              <a:buNone/>
            </a:pPr>
            <a:r>
              <a:rPr lang="en-US" sz="2400" b="0" i="0" u="none" strike="noStrike" baseline="0" dirty="0" smtClean="0">
                <a:latin typeface="Calibri"/>
              </a:rPr>
              <a:t>In context, women are never to speak in tongues in a church service, yet how many times are women in the majority when there is “tongues” in a service?</a:t>
            </a:r>
            <a:endParaRPr lang="en-US" sz="2400" b="0" i="0" u="none" strike="noStrike" baseline="0" dirty="0" smtClean="0">
              <a:latin typeface="Times New Roman"/>
            </a:endParaRPr>
          </a:p>
        </p:txBody>
      </p:sp>
    </p:spTree>
    <p:extLst>
      <p:ext uri="{BB962C8B-B14F-4D97-AF65-F5344CB8AC3E}">
        <p14:creationId xmlns:p14="http://schemas.microsoft.com/office/powerpoint/2010/main" val="3376847445"/>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smtClean="0">
                <a:latin typeface="Calibri"/>
              </a:rPr>
              <a:t>TONGUES</a:t>
            </a:r>
            <a:endParaRPr lang="en-US" b="1" i="0" u="none" strike="noStrike" baseline="0" smtClean="0">
              <a:latin typeface="Times New Roman"/>
            </a:endParaRPr>
          </a:p>
        </p:txBody>
      </p:sp>
      <p:sp>
        <p:nvSpPr>
          <p:cNvPr id="3" name="Text Placeholder 2"/>
          <p:cNvSpPr>
            <a:spLocks noGrp="1"/>
          </p:cNvSpPr>
          <p:nvPr>
            <p:ph type="body" idx="1"/>
          </p:nvPr>
        </p:nvSpPr>
        <p:spPr>
          <a:xfrm>
            <a:off x="152400" y="990600"/>
            <a:ext cx="8534400" cy="5715000"/>
          </a:xfrm>
        </p:spPr>
        <p:txBody>
          <a:bodyPr>
            <a:normAutofit/>
          </a:bodyPr>
          <a:lstStyle/>
          <a:p>
            <a:pPr marL="0" marR="0" lvl="0" indent="0" rtl="0">
              <a:buNone/>
            </a:pPr>
            <a:r>
              <a:rPr lang="en-US" sz="2800" b="0" i="0" u="none" strike="noStrike" baseline="0" dirty="0" smtClean="0">
                <a:latin typeface="Calibri"/>
              </a:rPr>
              <a:t>God says the gift of “Tongues” has ceased because the Bible is complete.</a:t>
            </a:r>
          </a:p>
          <a:p>
            <a:pPr marL="457200" marR="0" lvl="1" indent="0" rtl="0">
              <a:buNone/>
            </a:pPr>
            <a:r>
              <a:rPr lang="en-US" sz="2800" b="1" i="0" u="sng" strike="noStrike" baseline="0" dirty="0" smtClean="0">
                <a:solidFill>
                  <a:srgbClr val="800000"/>
                </a:solidFill>
                <a:latin typeface="Minion Pro"/>
              </a:rPr>
              <a:t>1 Corinthians 13:8-10</a:t>
            </a:r>
            <a:r>
              <a:rPr lang="en-US" sz="2800" b="0" i="0" u="none" strike="noStrike" baseline="0" dirty="0" smtClean="0">
                <a:solidFill>
                  <a:srgbClr val="800000"/>
                </a:solidFill>
                <a:latin typeface="Minion Pro"/>
              </a:rPr>
              <a:t>  </a:t>
            </a:r>
            <a:r>
              <a:rPr lang="en-US" sz="2800" b="0" i="1" u="none" strike="noStrike" baseline="0" dirty="0" smtClean="0">
                <a:latin typeface="Minion Pro"/>
              </a:rPr>
              <a:t>Charity never </a:t>
            </a:r>
            <a:r>
              <a:rPr lang="en-US" sz="2800" b="0" i="1" u="none" strike="noStrike" baseline="0" dirty="0" err="1" smtClean="0">
                <a:latin typeface="Minion Pro"/>
              </a:rPr>
              <a:t>faileth</a:t>
            </a:r>
            <a:r>
              <a:rPr lang="en-US" sz="2800" b="0" i="1" u="none" strike="noStrike" baseline="0" dirty="0" smtClean="0">
                <a:latin typeface="Minion Pro"/>
              </a:rPr>
              <a:t>: but whether there be prophecies, they shall fail; whether there be tongues, </a:t>
            </a:r>
            <a:r>
              <a:rPr lang="en-US" sz="2800" b="1" i="1" u="none" strike="noStrike" baseline="0" dirty="0" smtClean="0">
                <a:latin typeface="Minion Pro"/>
              </a:rPr>
              <a:t>they shall </a:t>
            </a:r>
            <a:r>
              <a:rPr lang="en-US" sz="2800" b="1" i="1" u="sng" strike="noStrike" baseline="0" dirty="0" smtClean="0">
                <a:latin typeface="Minion Pro"/>
              </a:rPr>
              <a:t>cease</a:t>
            </a:r>
            <a:r>
              <a:rPr lang="en-US" sz="2800" b="0" i="1" u="none" strike="noStrike" baseline="0" dirty="0" smtClean="0">
                <a:latin typeface="Minion Pro"/>
              </a:rPr>
              <a:t>; whether there be knowledge, it shall vanish away. </a:t>
            </a:r>
          </a:p>
          <a:p>
            <a:pPr marL="457200" marR="0" lvl="1" indent="0" rtl="0">
              <a:buNone/>
            </a:pPr>
            <a:r>
              <a:rPr lang="en-US" sz="2800" b="0" i="1" u="none" strike="noStrike" baseline="0" dirty="0" smtClean="0">
                <a:latin typeface="Minion Pro"/>
              </a:rPr>
              <a:t>9  For we know in part, and we prophesy in part. </a:t>
            </a:r>
          </a:p>
          <a:p>
            <a:pPr marL="457200" marR="0" lvl="1" indent="0" rtl="0">
              <a:buNone/>
            </a:pPr>
            <a:r>
              <a:rPr lang="en-US" sz="2800" b="0" i="1" u="none" strike="noStrike" baseline="0" dirty="0" smtClean="0">
                <a:latin typeface="Minion Pro"/>
              </a:rPr>
              <a:t>10  But when </a:t>
            </a:r>
            <a:r>
              <a:rPr lang="en-US" sz="2800" b="1" i="1" u="none" strike="noStrike" baseline="0" dirty="0" smtClean="0">
                <a:solidFill>
                  <a:srgbClr val="000099"/>
                </a:solidFill>
                <a:latin typeface="Minion Pro"/>
              </a:rPr>
              <a:t>that which is perfect</a:t>
            </a:r>
            <a:r>
              <a:rPr lang="en-US" sz="2800" b="0" i="1" u="none" strike="noStrike" baseline="0" dirty="0" smtClean="0">
                <a:latin typeface="Minion Pro"/>
              </a:rPr>
              <a:t> is come, then that which is in part shall be </a:t>
            </a:r>
            <a:r>
              <a:rPr lang="en-US" sz="2800" b="1" i="1" u="none" strike="noStrike" baseline="0" dirty="0" smtClean="0">
                <a:latin typeface="Minion Pro"/>
              </a:rPr>
              <a:t>done away</a:t>
            </a:r>
            <a:r>
              <a:rPr lang="en-US" sz="2800" b="0" i="1" u="none" strike="noStrike" baseline="0" dirty="0" smtClean="0">
                <a:latin typeface="Minion Pro"/>
              </a:rPr>
              <a:t>. </a:t>
            </a:r>
          </a:p>
        </p:txBody>
      </p:sp>
    </p:spTree>
    <p:extLst>
      <p:ext uri="{BB962C8B-B14F-4D97-AF65-F5344CB8AC3E}">
        <p14:creationId xmlns:p14="http://schemas.microsoft.com/office/powerpoint/2010/main" val="58854358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smtClean="0">
                <a:latin typeface="Calibri"/>
              </a:rPr>
              <a:t>TONGUES</a:t>
            </a:r>
            <a:endParaRPr lang="en-US" b="1" i="0" u="none" strike="noStrike" baseline="0" smtClean="0">
              <a:latin typeface="Times New Roman"/>
            </a:endParaRPr>
          </a:p>
        </p:txBody>
      </p:sp>
      <p:sp>
        <p:nvSpPr>
          <p:cNvPr id="3" name="Text Placeholder 2"/>
          <p:cNvSpPr>
            <a:spLocks noGrp="1"/>
          </p:cNvSpPr>
          <p:nvPr>
            <p:ph type="body" idx="1"/>
          </p:nvPr>
        </p:nvSpPr>
        <p:spPr>
          <a:xfrm>
            <a:off x="152400" y="990600"/>
            <a:ext cx="8458200" cy="5715000"/>
          </a:xfrm>
        </p:spPr>
        <p:txBody>
          <a:bodyPr>
            <a:normAutofit/>
          </a:bodyPr>
          <a:lstStyle/>
          <a:p>
            <a:pPr marL="0" marR="0" lvl="0" indent="0" rtl="0">
              <a:buNone/>
            </a:pPr>
            <a:r>
              <a:rPr lang="en-US" sz="2800" b="0" i="0" u="none" strike="noStrike" baseline="0" dirty="0" smtClean="0">
                <a:latin typeface="Calibri"/>
              </a:rPr>
              <a:t>Jesus was filled with the Holy Spirit beyond measure.</a:t>
            </a:r>
          </a:p>
          <a:p>
            <a:pPr marL="0" marR="0" lvl="0" indent="0" rtl="0">
              <a:buNone/>
            </a:pPr>
            <a:r>
              <a:rPr lang="en-US" sz="2800" b="0" i="0" u="none" strike="noStrike" baseline="0" dirty="0" smtClean="0">
                <a:latin typeface="Calibri"/>
              </a:rPr>
              <a:t>He never spoke in tongues.</a:t>
            </a:r>
          </a:p>
          <a:p>
            <a:pPr marL="457200" marR="0" lvl="1" indent="0" rtl="0">
              <a:buNone/>
            </a:pPr>
            <a:r>
              <a:rPr lang="en-US" sz="2800" b="1" i="0" u="sng" strike="noStrike" baseline="0" dirty="0" smtClean="0">
                <a:solidFill>
                  <a:srgbClr val="C00000"/>
                </a:solidFill>
                <a:latin typeface="Minion Pro"/>
              </a:rPr>
              <a:t>John 3:34</a:t>
            </a:r>
            <a:r>
              <a:rPr lang="en-US" sz="2800" b="0" i="0" u="none" strike="noStrike" baseline="0" dirty="0" smtClean="0">
                <a:solidFill>
                  <a:srgbClr val="C00000"/>
                </a:solidFill>
                <a:latin typeface="Minion Pro"/>
              </a:rPr>
              <a:t> ‑ </a:t>
            </a:r>
            <a:r>
              <a:rPr lang="en-US" sz="2800" b="0" i="1" u="none" strike="noStrike" baseline="0" dirty="0" smtClean="0">
                <a:solidFill>
                  <a:srgbClr val="000000"/>
                </a:solidFill>
                <a:latin typeface="Minion Pro"/>
              </a:rPr>
              <a:t>For he whom God hath sent </a:t>
            </a:r>
            <a:r>
              <a:rPr lang="en-US" sz="2800" b="0" i="1" u="none" strike="noStrike" baseline="0" dirty="0" err="1" smtClean="0">
                <a:solidFill>
                  <a:srgbClr val="000000"/>
                </a:solidFill>
                <a:latin typeface="Minion Pro"/>
              </a:rPr>
              <a:t>speaketh</a:t>
            </a:r>
            <a:r>
              <a:rPr lang="en-US" sz="2800" b="0" i="1" u="none" strike="noStrike" baseline="0" dirty="0" smtClean="0">
                <a:solidFill>
                  <a:srgbClr val="000000"/>
                </a:solidFill>
                <a:latin typeface="Minion Pro"/>
              </a:rPr>
              <a:t> the words of God: for God </a:t>
            </a:r>
            <a:r>
              <a:rPr lang="en-US" sz="2800" b="0" i="1" u="none" strike="noStrike" baseline="0" dirty="0" err="1" smtClean="0">
                <a:solidFill>
                  <a:srgbClr val="000000"/>
                </a:solidFill>
                <a:latin typeface="Minion Pro"/>
              </a:rPr>
              <a:t>giveth</a:t>
            </a:r>
            <a:r>
              <a:rPr lang="en-US" sz="2800" b="0" i="1" u="none" strike="noStrike" baseline="0" dirty="0" smtClean="0">
                <a:solidFill>
                  <a:srgbClr val="000000"/>
                </a:solidFill>
                <a:latin typeface="Minion Pro"/>
              </a:rPr>
              <a:t> not the Spirit by measure unto him. </a:t>
            </a:r>
          </a:p>
          <a:p>
            <a:pPr marL="457200" marR="0" lvl="1" indent="0" rtl="0">
              <a:buNone/>
            </a:pPr>
            <a:r>
              <a:rPr lang="en-US" sz="2800" b="1" i="0" u="sng" strike="noStrike" baseline="0" dirty="0" smtClean="0">
                <a:solidFill>
                  <a:srgbClr val="C00000"/>
                </a:solidFill>
                <a:latin typeface="Minion Pro"/>
              </a:rPr>
              <a:t>Hebrews 1:9</a:t>
            </a:r>
            <a:r>
              <a:rPr lang="en-US" sz="2800" b="0" i="0" u="none" strike="noStrike" baseline="0" dirty="0" smtClean="0">
                <a:solidFill>
                  <a:srgbClr val="C00000"/>
                </a:solidFill>
                <a:latin typeface="Minion Pro"/>
              </a:rPr>
              <a:t> ‑ </a:t>
            </a:r>
            <a:r>
              <a:rPr lang="en-US" sz="2800" b="0" i="1" u="none" strike="noStrike" baseline="0" dirty="0" smtClean="0">
                <a:solidFill>
                  <a:srgbClr val="000000"/>
                </a:solidFill>
                <a:latin typeface="Minion Pro"/>
              </a:rPr>
              <a:t>Thou hast loved righteousness, and hated iniquity; therefore God, even thy God, hath anointed thee with the oil of gladness above thy fellows. </a:t>
            </a:r>
            <a:endParaRPr lang="en-US" sz="2800" b="0" i="1" u="none" strike="noStrike" baseline="0" dirty="0" smtClean="0">
              <a:solidFill>
                <a:srgbClr val="000000"/>
              </a:solidFill>
              <a:latin typeface="Calibri"/>
            </a:endParaRPr>
          </a:p>
        </p:txBody>
      </p:sp>
    </p:spTree>
    <p:extLst>
      <p:ext uri="{BB962C8B-B14F-4D97-AF65-F5344CB8AC3E}">
        <p14:creationId xmlns:p14="http://schemas.microsoft.com/office/powerpoint/2010/main" val="329639762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smtClean="0">
                <a:latin typeface="Calibri"/>
              </a:rPr>
              <a:t>TONGUES</a:t>
            </a:r>
            <a:endParaRPr lang="en-US" b="1" i="0" u="none" strike="noStrike" baseline="0" smtClean="0">
              <a:latin typeface="Times New Roman"/>
            </a:endParaRPr>
          </a:p>
        </p:txBody>
      </p:sp>
      <p:sp>
        <p:nvSpPr>
          <p:cNvPr id="3" name="Text Placeholder 2"/>
          <p:cNvSpPr>
            <a:spLocks noGrp="1"/>
          </p:cNvSpPr>
          <p:nvPr>
            <p:ph type="body" idx="1"/>
          </p:nvPr>
        </p:nvSpPr>
        <p:spPr>
          <a:xfrm>
            <a:off x="152400" y="838200"/>
            <a:ext cx="8458200" cy="5867400"/>
          </a:xfrm>
        </p:spPr>
        <p:txBody>
          <a:bodyPr>
            <a:normAutofit fontScale="92500" lnSpcReduction="20000"/>
          </a:bodyPr>
          <a:lstStyle/>
          <a:p>
            <a:pPr marL="0" marR="0" lvl="0" indent="0" rtl="0">
              <a:buNone/>
            </a:pPr>
            <a:r>
              <a:rPr lang="en-US" b="0" i="0" u="none" strike="noStrike" baseline="0" dirty="0" smtClean="0">
                <a:latin typeface="Calibri"/>
              </a:rPr>
              <a:t>In history Speaking In "Ecstatic Languages" Has Happened A lot in </a:t>
            </a:r>
            <a:r>
              <a:rPr lang="en-US" b="1" i="0" u="none" strike="noStrike" baseline="0" dirty="0" smtClean="0">
                <a:latin typeface="Calibri"/>
              </a:rPr>
              <a:t>Occult</a:t>
            </a:r>
            <a:r>
              <a:rPr lang="en-US" b="0" i="0" u="none" strike="noStrike" baseline="0" dirty="0" smtClean="0">
                <a:latin typeface="Calibri"/>
              </a:rPr>
              <a:t> Practices And God Warns Against It. Emotional ecstatic language never entered any organization resembling a church until the late 1800s.</a:t>
            </a:r>
          </a:p>
          <a:p>
            <a:pPr marL="457200" marR="0" lvl="1" indent="0" rtl="0">
              <a:buNone/>
            </a:pPr>
            <a:r>
              <a:rPr lang="en-US" b="1" i="0" u="sng" strike="noStrike" baseline="0" dirty="0" smtClean="0">
                <a:solidFill>
                  <a:srgbClr val="C00000"/>
                </a:solidFill>
                <a:latin typeface="Minion Pro"/>
              </a:rPr>
              <a:t>Isaiah 8:19‑20</a:t>
            </a:r>
            <a:r>
              <a:rPr lang="en-US" b="0" i="0" u="none" strike="noStrike" baseline="0" dirty="0" smtClean="0">
                <a:solidFill>
                  <a:srgbClr val="C00000"/>
                </a:solidFill>
                <a:latin typeface="Minion Pro"/>
              </a:rPr>
              <a:t> ‑ </a:t>
            </a:r>
            <a:r>
              <a:rPr lang="en-US" b="0" i="1" u="none" strike="noStrike" baseline="0" dirty="0" smtClean="0">
                <a:solidFill>
                  <a:srgbClr val="000000"/>
                </a:solidFill>
                <a:latin typeface="Minion Pro"/>
              </a:rPr>
              <a:t>And when they shall say unto you, Seek unto them that have familiar spirits, and unto wizards </a:t>
            </a:r>
            <a:r>
              <a:rPr lang="en-US" b="1" i="1" u="none" strike="noStrike" baseline="0" dirty="0" smtClean="0">
                <a:solidFill>
                  <a:srgbClr val="006600"/>
                </a:solidFill>
                <a:latin typeface="Minion Pro"/>
              </a:rPr>
              <a:t>that peep</a:t>
            </a:r>
            <a:r>
              <a:rPr lang="en-US" b="0" i="1" u="none" strike="noStrike" baseline="0" dirty="0" smtClean="0">
                <a:solidFill>
                  <a:srgbClr val="000000"/>
                </a:solidFill>
                <a:latin typeface="Minion Pro"/>
              </a:rPr>
              <a:t>, and that </a:t>
            </a:r>
            <a:r>
              <a:rPr lang="en-US" b="1" i="1" u="none" strike="noStrike" baseline="0" dirty="0" smtClean="0">
                <a:solidFill>
                  <a:srgbClr val="006600"/>
                </a:solidFill>
                <a:latin typeface="Minion Pro"/>
              </a:rPr>
              <a:t>mutter</a:t>
            </a:r>
            <a:r>
              <a:rPr lang="en-US" b="0" i="1" u="none" strike="noStrike" baseline="0" dirty="0" smtClean="0">
                <a:solidFill>
                  <a:srgbClr val="000000"/>
                </a:solidFill>
                <a:latin typeface="Minion Pro"/>
              </a:rPr>
              <a:t>: should not a people seek unto their God? for the living to the dead?  20)  To the law and to the testimony: if they speak not according to this word, it is because there is no light in them.</a:t>
            </a:r>
          </a:p>
          <a:p>
            <a:pPr marL="457200" marR="0" lvl="1" indent="0" rtl="0">
              <a:buNone/>
            </a:pPr>
            <a:r>
              <a:rPr lang="en-US" b="1" i="0" u="sng" strike="noStrike" baseline="0" dirty="0" smtClean="0">
                <a:solidFill>
                  <a:srgbClr val="C00000"/>
                </a:solidFill>
                <a:latin typeface="Minion Pro"/>
              </a:rPr>
              <a:t>Isaiah 29:4</a:t>
            </a:r>
            <a:r>
              <a:rPr lang="en-US" b="0" i="0" u="none" strike="noStrike" baseline="0" dirty="0" smtClean="0">
                <a:solidFill>
                  <a:srgbClr val="C00000"/>
                </a:solidFill>
                <a:latin typeface="Minion Pro"/>
              </a:rPr>
              <a:t> ‑ </a:t>
            </a:r>
            <a:r>
              <a:rPr lang="en-US" b="0" i="1" u="none" strike="noStrike" baseline="0" dirty="0" smtClean="0">
                <a:solidFill>
                  <a:srgbClr val="000000"/>
                </a:solidFill>
                <a:latin typeface="Minion Pro"/>
              </a:rPr>
              <a:t>And thou shalt be brought down, and shalt speak out of the ground, and thy speech shall be low out of the dust, and thy voice shall be, </a:t>
            </a:r>
            <a:r>
              <a:rPr lang="en-US" b="1" i="1" u="none" strike="noStrike" baseline="0" dirty="0" smtClean="0">
                <a:solidFill>
                  <a:srgbClr val="006600"/>
                </a:solidFill>
                <a:latin typeface="Minion Pro"/>
              </a:rPr>
              <a:t>as of one that hath a familiar spirit</a:t>
            </a:r>
            <a:r>
              <a:rPr lang="en-US" b="0" i="1" u="none" strike="noStrike" baseline="0" dirty="0" smtClean="0">
                <a:solidFill>
                  <a:srgbClr val="000000"/>
                </a:solidFill>
                <a:latin typeface="Minion Pro"/>
              </a:rPr>
              <a:t>, out of the ground, and thy speech shall whisper out of the dust.</a:t>
            </a:r>
          </a:p>
          <a:p>
            <a:pPr marL="0" marR="0" lvl="0" indent="0" rtl="0">
              <a:buNone/>
            </a:pPr>
            <a:r>
              <a:rPr lang="en-US" b="0" i="0" u="none" strike="noStrike" baseline="0" dirty="0" smtClean="0">
                <a:latin typeface="Calibri"/>
              </a:rPr>
              <a:t>Tongues given in the Bible are known languages.</a:t>
            </a:r>
          </a:p>
          <a:p>
            <a:pPr marL="0" marR="0" lvl="0" indent="0" rtl="0">
              <a:buNone/>
            </a:pPr>
            <a:r>
              <a:rPr lang="en-US" b="0" i="0" u="none" strike="noStrike" baseline="0" dirty="0" smtClean="0">
                <a:latin typeface="Calibri"/>
              </a:rPr>
              <a:t>God is not the author of any ecstatic language.</a:t>
            </a:r>
          </a:p>
          <a:p>
            <a:pPr marL="0" marR="0" lvl="0" indent="0" rtl="0">
              <a:buNone/>
            </a:pPr>
            <a:r>
              <a:rPr lang="en-US" b="1" i="0" u="none" strike="noStrike" baseline="0" dirty="0" smtClean="0">
                <a:solidFill>
                  <a:srgbClr val="006600"/>
                </a:solidFill>
                <a:latin typeface="Calibri"/>
              </a:rPr>
              <a:t>1.  The priestess of the God Delphi, near Corinth.</a:t>
            </a:r>
          </a:p>
          <a:p>
            <a:pPr marL="0" marR="0" lvl="0" indent="0" rtl="0">
              <a:buNone/>
            </a:pPr>
            <a:r>
              <a:rPr lang="en-US" b="1" i="0" u="none" strike="noStrike" baseline="0" dirty="0" smtClean="0">
                <a:solidFill>
                  <a:srgbClr val="006600"/>
                </a:solidFill>
                <a:latin typeface="Calibri"/>
              </a:rPr>
              <a:t>2.  The priests and worshipers of Osiris and </a:t>
            </a:r>
            <a:r>
              <a:rPr lang="en-US" b="1" i="0" u="none" strike="noStrike" baseline="0" dirty="0" err="1" smtClean="0">
                <a:solidFill>
                  <a:srgbClr val="006600"/>
                </a:solidFill>
                <a:latin typeface="Calibri"/>
              </a:rPr>
              <a:t>Mithra</a:t>
            </a:r>
            <a:r>
              <a:rPr lang="en-US" b="1" i="0" u="none" strike="noStrike" baseline="0" dirty="0" smtClean="0">
                <a:solidFill>
                  <a:srgbClr val="006600"/>
                </a:solidFill>
                <a:latin typeface="Calibri"/>
              </a:rPr>
              <a:t>.</a:t>
            </a:r>
          </a:p>
          <a:p>
            <a:pPr marL="0" marR="0" lvl="0" indent="0" rtl="0">
              <a:buNone/>
            </a:pPr>
            <a:r>
              <a:rPr lang="en-US" b="1" i="0" u="none" strike="noStrike" baseline="0" dirty="0" smtClean="0">
                <a:solidFill>
                  <a:srgbClr val="006600"/>
                </a:solidFill>
                <a:latin typeface="Calibri"/>
              </a:rPr>
              <a:t>3.  The Gnostics</a:t>
            </a:r>
          </a:p>
          <a:p>
            <a:pPr marL="0" marR="0" lvl="0" indent="0" rtl="0">
              <a:buNone/>
            </a:pPr>
            <a:r>
              <a:rPr lang="en-US" b="1" i="0" u="none" strike="noStrike" baseline="0" dirty="0" smtClean="0">
                <a:solidFill>
                  <a:srgbClr val="006600"/>
                </a:solidFill>
                <a:latin typeface="Calibri"/>
              </a:rPr>
              <a:t>4.  The worshipers of the Syrian god, Juno.</a:t>
            </a:r>
          </a:p>
          <a:p>
            <a:pPr marL="0" marR="0" lvl="0" indent="0" rtl="0">
              <a:buNone/>
            </a:pPr>
            <a:r>
              <a:rPr lang="en-US" b="1" i="0" u="none" strike="noStrike" baseline="0" dirty="0" smtClean="0">
                <a:solidFill>
                  <a:srgbClr val="006600"/>
                </a:solidFill>
                <a:latin typeface="Calibri"/>
              </a:rPr>
              <a:t>5.  People saved out of witchcraft said it happens in the occult.</a:t>
            </a:r>
          </a:p>
          <a:p>
            <a:pPr marL="0" marR="0" lvl="0" indent="0" rtl="0">
              <a:buNone/>
            </a:pPr>
            <a:r>
              <a:rPr lang="en-US" b="1" i="0" u="none" strike="noStrike" baseline="0" dirty="0" smtClean="0">
                <a:solidFill>
                  <a:srgbClr val="006600"/>
                </a:solidFill>
                <a:latin typeface="Calibri"/>
              </a:rPr>
              <a:t>6.  Homosexuals speak in tongues in some of  their churches.</a:t>
            </a:r>
            <a:endParaRPr lang="en-US" b="1" i="0" u="none" strike="noStrike" baseline="0" dirty="0" smtClean="0">
              <a:solidFill>
                <a:srgbClr val="006600"/>
              </a:solidFill>
              <a:latin typeface="Times New Roman"/>
            </a:endParaRPr>
          </a:p>
        </p:txBody>
      </p:sp>
    </p:spTree>
    <p:extLst>
      <p:ext uri="{BB962C8B-B14F-4D97-AF65-F5344CB8AC3E}">
        <p14:creationId xmlns:p14="http://schemas.microsoft.com/office/powerpoint/2010/main" val="78841279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p:cTn id="3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0" dur="500"/>
                                        <p:tgtEl>
                                          <p:spTgt spid="3">
                                            <p:txEl>
                                              <p:pRg st="5" end="5"/>
                                            </p:txEl>
                                          </p:spTgt>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5" dur="500"/>
                                        <p:tgtEl>
                                          <p:spTgt spid="3">
                                            <p:txEl>
                                              <p:pRg st="6" end="6"/>
                                            </p:txEl>
                                          </p:spTgt>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 calcmode="lin" valueType="num">
                                      <p:cBhvr>
                                        <p:cTn id="48"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9"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0" dur="500"/>
                                        <p:tgtEl>
                                          <p:spTgt spid="3">
                                            <p:txEl>
                                              <p:pRg st="7" end="7"/>
                                            </p:txEl>
                                          </p:spTgt>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 calcmode="lin" valueType="num">
                                      <p:cBhvr>
                                        <p:cTn id="5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4"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5" dur="500"/>
                                        <p:tgtEl>
                                          <p:spTgt spid="3">
                                            <p:txEl>
                                              <p:pRg st="8" end="8"/>
                                            </p:txEl>
                                          </p:spTgt>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 calcmode="lin" valueType="num">
                                      <p:cBhvr>
                                        <p:cTn id="58"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9"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60" dur="500"/>
                                        <p:tgtEl>
                                          <p:spTgt spid="3">
                                            <p:txEl>
                                              <p:pRg st="9" end="9"/>
                                            </p:txEl>
                                          </p:spTgt>
                                        </p:tgtEl>
                                      </p:cBhvr>
                                    </p:animEffect>
                                  </p:childTnLst>
                                </p:cTn>
                              </p:par>
                              <p:par>
                                <p:cTn id="61" presetID="53" presetClass="entr" presetSubtype="16" fill="hold" grpId="0" nodeType="with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 calcmode="lin" valueType="num">
                                      <p:cBhvr>
                                        <p:cTn id="63"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6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smtClean="0">
                <a:latin typeface="Calibri"/>
              </a:rPr>
              <a:t>TONGUES</a:t>
            </a:r>
            <a:endParaRPr lang="en-US" b="1" i="0" u="none" strike="noStrike" baseline="0" smtClean="0">
              <a:latin typeface="Times New Roman"/>
            </a:endParaRPr>
          </a:p>
        </p:txBody>
      </p:sp>
      <p:sp>
        <p:nvSpPr>
          <p:cNvPr id="3" name="Text Placeholder 2"/>
          <p:cNvSpPr>
            <a:spLocks noGrp="1"/>
          </p:cNvSpPr>
          <p:nvPr>
            <p:ph type="body" idx="1"/>
          </p:nvPr>
        </p:nvSpPr>
        <p:spPr>
          <a:xfrm>
            <a:off x="152400" y="990600"/>
            <a:ext cx="8382000" cy="5715000"/>
          </a:xfrm>
        </p:spPr>
        <p:txBody>
          <a:bodyPr>
            <a:normAutofit/>
          </a:bodyPr>
          <a:lstStyle/>
          <a:p>
            <a:pPr marL="0" marR="0" lvl="0" indent="0" rtl="0">
              <a:buNone/>
            </a:pPr>
            <a:r>
              <a:rPr lang="en-US" sz="2800" b="0" i="0" u="none" strike="noStrike" baseline="0" dirty="0" smtClean="0">
                <a:latin typeface="Calibri"/>
              </a:rPr>
              <a:t>John the Baptist was filled with the Holy Spirit and never spoke in </a:t>
            </a:r>
            <a:r>
              <a:rPr lang="en-US" sz="2800" b="0" i="0" u="none" strike="noStrike" baseline="0" dirty="0" smtClean="0">
                <a:latin typeface="Calibri"/>
              </a:rPr>
              <a:t>tongues or performed</a:t>
            </a:r>
            <a:r>
              <a:rPr lang="en-US" sz="2800" b="0" i="0" u="none" strike="noStrike" dirty="0" smtClean="0">
                <a:latin typeface="Calibri"/>
              </a:rPr>
              <a:t> one miracle</a:t>
            </a:r>
            <a:r>
              <a:rPr lang="en-US" sz="2800" b="0" i="0" u="none" strike="noStrike" baseline="0" dirty="0" smtClean="0">
                <a:latin typeface="Calibri"/>
              </a:rPr>
              <a:t>.</a:t>
            </a:r>
            <a:endParaRPr lang="en-US" sz="2800" b="0" i="0" u="none" strike="noStrike" baseline="0" dirty="0" smtClean="0">
              <a:latin typeface="Calibri"/>
            </a:endParaRPr>
          </a:p>
          <a:p>
            <a:pPr marL="0" marR="0" lvl="0" indent="0" rtl="0">
              <a:buNone/>
            </a:pPr>
            <a:r>
              <a:rPr lang="en-US" sz="2800" b="0" i="0" u="none" strike="noStrike" baseline="0" dirty="0" smtClean="0">
                <a:latin typeface="Calibri"/>
              </a:rPr>
              <a:t>He just pointed people to Jesus.</a:t>
            </a:r>
          </a:p>
          <a:p>
            <a:pPr marL="457200" marR="0" lvl="1" indent="0" rtl="0">
              <a:buNone/>
            </a:pPr>
            <a:r>
              <a:rPr lang="en-US" sz="2800" b="1" i="0" u="sng" strike="noStrike" baseline="0" dirty="0" smtClean="0">
                <a:solidFill>
                  <a:srgbClr val="C00000"/>
                </a:solidFill>
                <a:latin typeface="Minion Pro"/>
              </a:rPr>
              <a:t>Luke 1:15</a:t>
            </a:r>
            <a:r>
              <a:rPr lang="en-US" sz="2800" b="0" i="0" u="none" strike="noStrike" baseline="0" dirty="0" smtClean="0">
                <a:solidFill>
                  <a:srgbClr val="C00000"/>
                </a:solidFill>
                <a:latin typeface="Minion Pro"/>
              </a:rPr>
              <a:t> ‑ </a:t>
            </a:r>
            <a:r>
              <a:rPr lang="en-US" sz="2800" b="0" i="1" u="none" strike="noStrike" baseline="0" dirty="0" smtClean="0">
                <a:solidFill>
                  <a:srgbClr val="000000"/>
                </a:solidFill>
                <a:latin typeface="Minion Pro"/>
              </a:rPr>
              <a:t>For he shall be great in the sight of the Lord, and shall drink neither wine nor strong drink; and he shall be filled with the Holy Ghost, even from his mother's womb. </a:t>
            </a:r>
          </a:p>
          <a:p>
            <a:pPr marL="457200" marR="0" lvl="1" indent="0" rtl="0">
              <a:buNone/>
            </a:pPr>
            <a:r>
              <a:rPr lang="en-US" sz="2800" b="1" i="0" u="sng" strike="noStrike" baseline="0" dirty="0" smtClean="0">
                <a:solidFill>
                  <a:srgbClr val="C00000"/>
                </a:solidFill>
                <a:latin typeface="Minion Pro"/>
              </a:rPr>
              <a:t>Luke 7:28</a:t>
            </a:r>
            <a:r>
              <a:rPr lang="en-US" sz="2800" b="0" i="0" u="none" strike="noStrike" baseline="0" dirty="0" smtClean="0">
                <a:solidFill>
                  <a:srgbClr val="C00000"/>
                </a:solidFill>
                <a:latin typeface="Minion Pro"/>
              </a:rPr>
              <a:t> ‑ </a:t>
            </a:r>
            <a:r>
              <a:rPr lang="en-US" sz="2800" b="0" i="1" u="none" strike="noStrike" baseline="0" dirty="0" smtClean="0">
                <a:solidFill>
                  <a:srgbClr val="000000"/>
                </a:solidFill>
                <a:latin typeface="Minion Pro"/>
              </a:rPr>
              <a:t>For I say unto you, Among those that are born of women there is not a greater prophet than John the Baptist: but he that is least in the kingdom of God is greater than he. </a:t>
            </a:r>
            <a:endParaRPr lang="en-US" sz="2800" b="0" i="1" u="none" strike="noStrike" baseline="0" dirty="0" smtClean="0">
              <a:solidFill>
                <a:srgbClr val="000000"/>
              </a:solidFill>
              <a:latin typeface="Calibri"/>
            </a:endParaRPr>
          </a:p>
        </p:txBody>
      </p:sp>
    </p:spTree>
    <p:extLst>
      <p:ext uri="{BB962C8B-B14F-4D97-AF65-F5344CB8AC3E}">
        <p14:creationId xmlns:p14="http://schemas.microsoft.com/office/powerpoint/2010/main" val="81934309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smtClean="0">
                <a:latin typeface="Calibri"/>
              </a:rPr>
              <a:t>TONGUES</a:t>
            </a:r>
            <a:endParaRPr lang="en-US" b="1" i="0" u="none" strike="noStrike" baseline="0" smtClean="0">
              <a:latin typeface="Times New Roman"/>
            </a:endParaRPr>
          </a:p>
        </p:txBody>
      </p:sp>
      <p:sp>
        <p:nvSpPr>
          <p:cNvPr id="3" name="Text Placeholder 2"/>
          <p:cNvSpPr>
            <a:spLocks noGrp="1"/>
          </p:cNvSpPr>
          <p:nvPr>
            <p:ph type="body" idx="1"/>
          </p:nvPr>
        </p:nvSpPr>
        <p:spPr>
          <a:xfrm>
            <a:off x="152400" y="990600"/>
            <a:ext cx="8382000" cy="5715000"/>
          </a:xfrm>
        </p:spPr>
        <p:txBody>
          <a:bodyPr>
            <a:normAutofit/>
          </a:bodyPr>
          <a:lstStyle/>
          <a:p>
            <a:pPr marL="114300" marR="0" lvl="0" indent="0" rtl="0">
              <a:buNone/>
            </a:pPr>
            <a:r>
              <a:rPr lang="en-US" sz="2400" b="1" i="0" u="none" strike="noStrike" baseline="0" dirty="0" smtClean="0">
                <a:latin typeface="Calibri"/>
              </a:rPr>
              <a:t>Evidences of Being Filled With the Holy Spirit</a:t>
            </a:r>
          </a:p>
          <a:p>
            <a:pPr marL="114300" marR="0" lvl="0" indent="0" rtl="0">
              <a:buNone/>
            </a:pPr>
            <a:r>
              <a:rPr lang="en-US" sz="2400" b="0" i="0" u="none" strike="noStrike" baseline="0" dirty="0" smtClean="0">
                <a:latin typeface="Calibri"/>
              </a:rPr>
              <a:t>Boldness in soul winning</a:t>
            </a:r>
          </a:p>
          <a:p>
            <a:pPr marL="411480" marR="0" lvl="1" indent="0" rtl="0">
              <a:buNone/>
            </a:pPr>
            <a:r>
              <a:rPr lang="en-US" sz="2400" b="1" i="0" u="sng" strike="noStrike" baseline="0" dirty="0" smtClean="0">
                <a:solidFill>
                  <a:srgbClr val="C00000"/>
                </a:solidFill>
                <a:latin typeface="Minion Pro"/>
              </a:rPr>
              <a:t>Acts 1:8</a:t>
            </a:r>
            <a:r>
              <a:rPr lang="en-US" sz="2400" b="0" i="0" u="none" strike="noStrike" baseline="0" dirty="0" smtClean="0">
                <a:solidFill>
                  <a:srgbClr val="C00000"/>
                </a:solidFill>
                <a:latin typeface="Minion Pro"/>
              </a:rPr>
              <a:t> ‑ </a:t>
            </a:r>
            <a:r>
              <a:rPr lang="en-US" sz="2400" b="0" i="1" u="none" strike="noStrike" baseline="0" dirty="0" smtClean="0">
                <a:solidFill>
                  <a:srgbClr val="000000"/>
                </a:solidFill>
                <a:latin typeface="Minion Pro"/>
              </a:rPr>
              <a:t>But ye shall receive power, after that the Holy Ghost is come upon you: and ye shall be witnesses unto me both in Jerusalem, and in all Judaea, and in Samaria, and unto the uttermost part of the earth.</a:t>
            </a:r>
          </a:p>
          <a:p>
            <a:pPr marL="411480" marR="0" lvl="1" indent="0" rtl="0">
              <a:buNone/>
            </a:pPr>
            <a:r>
              <a:rPr lang="en-US" sz="2400" b="1" i="0" u="sng" strike="noStrike" baseline="0" dirty="0" smtClean="0">
                <a:solidFill>
                  <a:srgbClr val="C00000"/>
                </a:solidFill>
                <a:latin typeface="Minion Pro"/>
              </a:rPr>
              <a:t>Acts 4:31</a:t>
            </a:r>
            <a:r>
              <a:rPr lang="en-US" sz="2400" b="0" i="0" u="none" strike="noStrike" baseline="0" dirty="0" smtClean="0">
                <a:solidFill>
                  <a:srgbClr val="C00000"/>
                </a:solidFill>
                <a:latin typeface="Minion Pro"/>
              </a:rPr>
              <a:t> ‑ </a:t>
            </a:r>
            <a:r>
              <a:rPr lang="en-US" sz="2400" b="0" i="1" u="none" strike="noStrike" baseline="0" dirty="0" smtClean="0">
                <a:solidFill>
                  <a:srgbClr val="000000"/>
                </a:solidFill>
                <a:latin typeface="Minion Pro"/>
              </a:rPr>
              <a:t>And when they had prayed, the place was shaken where they were assembled together; and they were all filled with the Holy Ghost, and they </a:t>
            </a:r>
            <a:r>
              <a:rPr lang="en-US" sz="2400" b="0" i="1" u="none" strike="noStrike" baseline="0" dirty="0" err="1" smtClean="0">
                <a:solidFill>
                  <a:srgbClr val="000000"/>
                </a:solidFill>
                <a:latin typeface="Minion Pro"/>
              </a:rPr>
              <a:t>spake</a:t>
            </a:r>
            <a:r>
              <a:rPr lang="en-US" sz="2400" b="0" i="1" u="none" strike="noStrike" baseline="0" dirty="0" smtClean="0">
                <a:solidFill>
                  <a:srgbClr val="000000"/>
                </a:solidFill>
                <a:latin typeface="Minion Pro"/>
              </a:rPr>
              <a:t> the word of God with boldness.</a:t>
            </a:r>
            <a:endParaRPr lang="en-US" sz="2400" b="0" i="1" u="none" strike="noStrike" baseline="0" dirty="0" smtClean="0">
              <a:solidFill>
                <a:srgbClr val="000000"/>
              </a:solidFill>
              <a:latin typeface="Calibri"/>
            </a:endParaRPr>
          </a:p>
        </p:txBody>
      </p:sp>
    </p:spTree>
    <p:extLst>
      <p:ext uri="{BB962C8B-B14F-4D97-AF65-F5344CB8AC3E}">
        <p14:creationId xmlns:p14="http://schemas.microsoft.com/office/powerpoint/2010/main" val="3168403247"/>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smtClean="0">
                <a:latin typeface="Calibri"/>
              </a:rPr>
              <a:t>TONGUES</a:t>
            </a:r>
            <a:endParaRPr lang="en-US" b="1" i="0" u="none" strike="noStrike" baseline="0" smtClean="0">
              <a:latin typeface="Times New Roman"/>
            </a:endParaRPr>
          </a:p>
        </p:txBody>
      </p:sp>
      <p:sp>
        <p:nvSpPr>
          <p:cNvPr id="3" name="Text Placeholder 2"/>
          <p:cNvSpPr>
            <a:spLocks noGrp="1"/>
          </p:cNvSpPr>
          <p:nvPr>
            <p:ph type="body" idx="1"/>
          </p:nvPr>
        </p:nvSpPr>
        <p:spPr>
          <a:xfrm>
            <a:off x="152400" y="990600"/>
            <a:ext cx="8458200" cy="5715000"/>
          </a:xfrm>
        </p:spPr>
        <p:txBody>
          <a:bodyPr>
            <a:normAutofit/>
          </a:bodyPr>
          <a:lstStyle/>
          <a:p>
            <a:pPr marL="0" marR="0" lvl="0" indent="0" rtl="0">
              <a:buNone/>
            </a:pPr>
            <a:r>
              <a:rPr lang="en-US" sz="2400" b="1" i="0" u="none" strike="noStrike" baseline="0" dirty="0" smtClean="0">
                <a:latin typeface="Calibri"/>
              </a:rPr>
              <a:t>Evidences of Being Filled With the Holy Spirit</a:t>
            </a:r>
          </a:p>
          <a:p>
            <a:pPr marL="0" marR="0" lvl="0" indent="0" rtl="0">
              <a:buNone/>
            </a:pPr>
            <a:r>
              <a:rPr lang="en-US" sz="2400" b="0" i="0" u="none" strike="noStrike" baseline="0" dirty="0" smtClean="0">
                <a:latin typeface="Calibri"/>
              </a:rPr>
              <a:t>Singing</a:t>
            </a:r>
          </a:p>
          <a:p>
            <a:pPr marL="457200" marR="0" lvl="1" indent="0" rtl="0">
              <a:buNone/>
            </a:pPr>
            <a:r>
              <a:rPr lang="en-US" sz="2400" b="1" i="0" u="sng" strike="noStrike" baseline="0" dirty="0" smtClean="0">
                <a:solidFill>
                  <a:srgbClr val="C00000"/>
                </a:solidFill>
                <a:latin typeface="Minion Pro"/>
              </a:rPr>
              <a:t>Ephesians 5:18‑19</a:t>
            </a:r>
            <a:r>
              <a:rPr lang="en-US" sz="2400" b="0" i="0" u="none" strike="noStrike" baseline="0" dirty="0" smtClean="0">
                <a:solidFill>
                  <a:srgbClr val="C00000"/>
                </a:solidFill>
                <a:latin typeface="Minion Pro"/>
              </a:rPr>
              <a:t> ‑ </a:t>
            </a:r>
            <a:r>
              <a:rPr lang="en-US" sz="2400" b="0" i="1" u="none" strike="noStrike" baseline="0" dirty="0" smtClean="0">
                <a:latin typeface="Minion Pro"/>
              </a:rPr>
              <a:t>And be not drunk with wine, wherein is excess; but be filled with the Spirit;     </a:t>
            </a:r>
          </a:p>
          <a:p>
            <a:pPr marL="457200" marR="0" lvl="1" indent="0" rtl="0">
              <a:buNone/>
            </a:pPr>
            <a:r>
              <a:rPr lang="en-US" sz="2400" b="0" i="1" u="none" strike="noStrike" baseline="0" dirty="0" smtClean="0">
                <a:latin typeface="Minion Pro"/>
              </a:rPr>
              <a:t>19)  Speaking to yourselves in psalms and hymns and spiritual songs, singing and making melody in your heart to the Lord;</a:t>
            </a:r>
          </a:p>
          <a:p>
            <a:pPr marL="0" marR="0" lvl="0" indent="0" rtl="0">
              <a:buNone/>
            </a:pPr>
            <a:r>
              <a:rPr lang="en-US" sz="2400" b="0" i="0" u="none" strike="noStrike" baseline="0" dirty="0" smtClean="0">
                <a:latin typeface="Calibri"/>
              </a:rPr>
              <a:t>Christ‑centered music; not Gospel rock or country Gospel.</a:t>
            </a:r>
          </a:p>
          <a:p>
            <a:pPr marL="0" marR="0" lvl="0" indent="0" rtl="0">
              <a:buNone/>
            </a:pPr>
            <a:r>
              <a:rPr lang="en-US" sz="2400" b="0" i="0" u="none" strike="noStrike" baseline="0" dirty="0" smtClean="0">
                <a:latin typeface="Calibri"/>
              </a:rPr>
              <a:t>A Spirit‑controlled attitude</a:t>
            </a:r>
          </a:p>
          <a:p>
            <a:pPr marL="411480" marR="0" lvl="1" indent="0" rtl="0">
              <a:buNone/>
            </a:pPr>
            <a:r>
              <a:rPr lang="en-US" sz="2400" b="1" i="0" u="sng" strike="noStrike" baseline="0" dirty="0" smtClean="0">
                <a:solidFill>
                  <a:srgbClr val="C00000"/>
                </a:solidFill>
                <a:latin typeface="Minion Pro"/>
              </a:rPr>
              <a:t>Galatians 5:22</a:t>
            </a:r>
            <a:r>
              <a:rPr lang="en-US" sz="2400" b="0" i="0" u="none" strike="noStrike" baseline="0" dirty="0" smtClean="0">
                <a:solidFill>
                  <a:srgbClr val="C00000"/>
                </a:solidFill>
                <a:latin typeface="Minion Pro"/>
              </a:rPr>
              <a:t> ‑ </a:t>
            </a:r>
            <a:r>
              <a:rPr lang="en-US" sz="2400" b="0" i="1" u="none" strike="noStrike" baseline="0" dirty="0" smtClean="0">
                <a:solidFill>
                  <a:srgbClr val="000000"/>
                </a:solidFill>
                <a:latin typeface="Minion Pro"/>
              </a:rPr>
              <a:t>But the fruit of the Spirit is love, joy, peace, longsuffering, gentleness, goodness, faith,</a:t>
            </a:r>
          </a:p>
          <a:p>
            <a:pPr marL="0" marR="0" lvl="0" indent="0" rtl="0">
              <a:buNone/>
            </a:pPr>
            <a:r>
              <a:rPr lang="en-US" sz="2400" b="0" i="0" u="none" strike="noStrike" baseline="0" dirty="0" smtClean="0">
                <a:latin typeface="Calibri"/>
              </a:rPr>
              <a:t>Tongues aren't mentioned.</a:t>
            </a:r>
            <a:endParaRPr lang="en-US" sz="2400" b="0" i="1" u="none" strike="noStrike" baseline="0" dirty="0" smtClean="0">
              <a:latin typeface="Fantasy"/>
            </a:endParaRPr>
          </a:p>
        </p:txBody>
      </p:sp>
    </p:spTree>
    <p:extLst>
      <p:ext uri="{BB962C8B-B14F-4D97-AF65-F5344CB8AC3E}">
        <p14:creationId xmlns:p14="http://schemas.microsoft.com/office/powerpoint/2010/main" val="3157954111"/>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p:cTn id="2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3" dur="500"/>
                                        <p:tgtEl>
                                          <p:spTgt spid="3">
                                            <p:txEl>
                                              <p:pRg st="5" end="5"/>
                                            </p:txEl>
                                          </p:spTgt>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 calcmode="lin" valueType="num">
                                      <p:cBhvr>
                                        <p:cTn id="36"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8" dur="500"/>
                                        <p:tgtEl>
                                          <p:spTgt spid="3">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p:cTn id="43"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smtClean="0">
                <a:latin typeface="Calibri"/>
              </a:rPr>
              <a:t>TONGUES</a:t>
            </a:r>
          </a:p>
        </p:txBody>
      </p:sp>
      <p:sp>
        <p:nvSpPr>
          <p:cNvPr id="3" name="Text Placeholder 2"/>
          <p:cNvSpPr>
            <a:spLocks noGrp="1"/>
          </p:cNvSpPr>
          <p:nvPr>
            <p:ph type="body" idx="1"/>
          </p:nvPr>
        </p:nvSpPr>
        <p:spPr>
          <a:xfrm>
            <a:off x="152400" y="990600"/>
            <a:ext cx="8458200" cy="5715000"/>
          </a:xfrm>
        </p:spPr>
        <p:txBody>
          <a:bodyPr>
            <a:normAutofit/>
          </a:bodyPr>
          <a:lstStyle/>
          <a:p>
            <a:pPr marL="0" marR="0" lvl="0" indent="0" rtl="0">
              <a:buNone/>
            </a:pPr>
            <a:r>
              <a:rPr lang="en-US" sz="2800" b="0" i="0" u="none" strike="noStrike" baseline="0" dirty="0" smtClean="0">
                <a:latin typeface="Calibri"/>
              </a:rPr>
              <a:t>The Holy Spirit does not like magnifying Himself.  </a:t>
            </a:r>
          </a:p>
          <a:p>
            <a:pPr marL="457200" marR="0" lvl="1" indent="0" rtl="0">
              <a:buNone/>
            </a:pPr>
            <a:r>
              <a:rPr lang="en-US" sz="2800" b="1" i="0" u="sng" strike="noStrike" baseline="0" dirty="0" smtClean="0">
                <a:solidFill>
                  <a:srgbClr val="C00000"/>
                </a:solidFill>
                <a:latin typeface="Minion Pro"/>
              </a:rPr>
              <a:t>John 16:13</a:t>
            </a:r>
            <a:r>
              <a:rPr lang="en-US" sz="2800" b="0" i="0" u="none" strike="noStrike" baseline="0" dirty="0" smtClean="0">
                <a:solidFill>
                  <a:srgbClr val="C00000"/>
                </a:solidFill>
                <a:latin typeface="Minion Pro"/>
              </a:rPr>
              <a:t>     </a:t>
            </a:r>
            <a:r>
              <a:rPr lang="en-US" sz="2800" b="0" i="1" u="none" strike="noStrike" baseline="0" dirty="0" smtClean="0">
                <a:solidFill>
                  <a:srgbClr val="000000"/>
                </a:solidFill>
                <a:latin typeface="Minion Pro"/>
              </a:rPr>
              <a:t>Howbeit when he, the Spirit of truth, is come, he will guide you into all truth: </a:t>
            </a:r>
            <a:r>
              <a:rPr lang="en-US" sz="2800" b="1" i="1" u="none" strike="noStrike" baseline="0" dirty="0" smtClean="0">
                <a:solidFill>
                  <a:srgbClr val="000000"/>
                </a:solidFill>
                <a:latin typeface="Minion Pro"/>
              </a:rPr>
              <a:t>for he shall not speak of himself</a:t>
            </a:r>
            <a:r>
              <a:rPr lang="en-US" sz="2800" b="0" i="1" u="none" strike="noStrike" baseline="0" dirty="0" smtClean="0">
                <a:solidFill>
                  <a:srgbClr val="000000"/>
                </a:solidFill>
                <a:latin typeface="Minion Pro"/>
              </a:rPr>
              <a:t>; but whatsoever he shall hear, that shall he speak: and he will </a:t>
            </a:r>
            <a:r>
              <a:rPr lang="en-US" sz="2800" b="0" i="1" u="none" strike="noStrike" baseline="0" dirty="0" err="1" smtClean="0">
                <a:solidFill>
                  <a:srgbClr val="000000"/>
                </a:solidFill>
                <a:latin typeface="Minion Pro"/>
              </a:rPr>
              <a:t>shew</a:t>
            </a:r>
            <a:r>
              <a:rPr lang="en-US" sz="2800" b="0" i="1" u="none" strike="noStrike" baseline="0" dirty="0" smtClean="0">
                <a:solidFill>
                  <a:srgbClr val="000000"/>
                </a:solidFill>
                <a:latin typeface="Minion Pro"/>
              </a:rPr>
              <a:t> you things to come.</a:t>
            </a:r>
          </a:p>
          <a:p>
            <a:pPr marL="457200" marR="0" lvl="1" indent="0" rtl="0">
              <a:buNone/>
            </a:pPr>
            <a:r>
              <a:rPr lang="en-US" sz="2800" b="1" i="0" u="sng" strike="noStrike" baseline="0" dirty="0" smtClean="0">
                <a:solidFill>
                  <a:srgbClr val="C00000"/>
                </a:solidFill>
                <a:latin typeface="Minion Pro"/>
              </a:rPr>
              <a:t>John 16:14</a:t>
            </a:r>
            <a:r>
              <a:rPr lang="en-US" sz="2800" b="0" i="0" u="none" strike="noStrike" baseline="0" dirty="0" smtClean="0">
                <a:solidFill>
                  <a:srgbClr val="C00000"/>
                </a:solidFill>
                <a:latin typeface="Minion Pro"/>
              </a:rPr>
              <a:t>    </a:t>
            </a:r>
            <a:r>
              <a:rPr lang="en-US" sz="2800" b="1" i="1" u="none" strike="noStrike" baseline="0" dirty="0" smtClean="0">
                <a:solidFill>
                  <a:srgbClr val="000000"/>
                </a:solidFill>
                <a:latin typeface="Minion Pro"/>
              </a:rPr>
              <a:t>He shall glorify me</a:t>
            </a:r>
            <a:r>
              <a:rPr lang="en-US" sz="2800" b="0" i="1" u="none" strike="noStrike" baseline="0" dirty="0" smtClean="0">
                <a:solidFill>
                  <a:srgbClr val="000000"/>
                </a:solidFill>
                <a:latin typeface="Minion Pro"/>
              </a:rPr>
              <a:t>: for he shall receive of mine, and shall </a:t>
            </a:r>
            <a:r>
              <a:rPr lang="en-US" sz="2800" b="0" i="1" u="none" strike="noStrike" baseline="0" dirty="0" err="1" smtClean="0">
                <a:solidFill>
                  <a:srgbClr val="000000"/>
                </a:solidFill>
                <a:latin typeface="Minion Pro"/>
              </a:rPr>
              <a:t>shew</a:t>
            </a:r>
            <a:r>
              <a:rPr lang="en-US" sz="2800" b="0" i="1" u="none" strike="noStrike" baseline="0" dirty="0" smtClean="0">
                <a:solidFill>
                  <a:srgbClr val="000000"/>
                </a:solidFill>
                <a:latin typeface="Minion Pro"/>
              </a:rPr>
              <a:t> it unto you.</a:t>
            </a:r>
            <a:endParaRPr lang="en-US" sz="2800" b="0" i="0" u="none" strike="noStrike" baseline="0" dirty="0" smtClean="0">
              <a:solidFill>
                <a:srgbClr val="000000"/>
              </a:solidFill>
              <a:latin typeface="Calibri"/>
            </a:endParaRPr>
          </a:p>
        </p:txBody>
      </p:sp>
    </p:spTree>
    <p:extLst>
      <p:ext uri="{BB962C8B-B14F-4D97-AF65-F5344CB8AC3E}">
        <p14:creationId xmlns:p14="http://schemas.microsoft.com/office/powerpoint/2010/main" val="3435360304"/>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smtClean="0">
                <a:latin typeface="Calibri"/>
              </a:rPr>
              <a:t>TONGUES</a:t>
            </a:r>
            <a:endParaRPr lang="en-US" b="1" i="0" u="none" strike="noStrike" baseline="0" smtClean="0">
              <a:latin typeface="Times New Roman"/>
            </a:endParaRPr>
          </a:p>
        </p:txBody>
      </p:sp>
      <p:sp>
        <p:nvSpPr>
          <p:cNvPr id="3" name="Text Placeholder 2"/>
          <p:cNvSpPr>
            <a:spLocks noGrp="1"/>
          </p:cNvSpPr>
          <p:nvPr>
            <p:ph type="body" idx="1"/>
          </p:nvPr>
        </p:nvSpPr>
        <p:spPr>
          <a:xfrm>
            <a:off x="152400" y="990600"/>
            <a:ext cx="8305800" cy="5715000"/>
          </a:xfrm>
        </p:spPr>
        <p:txBody>
          <a:bodyPr>
            <a:normAutofit/>
          </a:bodyPr>
          <a:lstStyle/>
          <a:p>
            <a:pPr marL="0" marR="0" lvl="0" indent="0" rtl="0">
              <a:buNone/>
            </a:pPr>
            <a:r>
              <a:rPr lang="en-US" sz="2800" b="0" i="0" u="none" strike="noStrike" baseline="0" dirty="0" smtClean="0">
                <a:latin typeface="Calibri"/>
              </a:rPr>
              <a:t>When You Are Saved, You Get the Holy Spirit </a:t>
            </a:r>
          </a:p>
          <a:p>
            <a:pPr marL="457200" marR="0" lvl="1" indent="0" rtl="0">
              <a:buNone/>
            </a:pPr>
            <a:r>
              <a:rPr lang="en-US" sz="2800" b="1" i="0" u="sng" strike="noStrike" baseline="0" dirty="0" smtClean="0">
                <a:solidFill>
                  <a:srgbClr val="C00000"/>
                </a:solidFill>
                <a:latin typeface="Minion Pro"/>
              </a:rPr>
              <a:t>John 14:17</a:t>
            </a:r>
            <a:r>
              <a:rPr lang="en-US" sz="2800" b="0" i="0" u="none" strike="noStrike" baseline="0" dirty="0" smtClean="0">
                <a:solidFill>
                  <a:srgbClr val="C00000"/>
                </a:solidFill>
                <a:latin typeface="Minion Pro"/>
              </a:rPr>
              <a:t> ‑ </a:t>
            </a:r>
            <a:r>
              <a:rPr lang="en-US" sz="2800" b="0" i="1" u="none" strike="noStrike" baseline="0" dirty="0" smtClean="0">
                <a:solidFill>
                  <a:srgbClr val="000000"/>
                </a:solidFill>
                <a:latin typeface="Minion Pro"/>
              </a:rPr>
              <a:t>Even the Spirit of truth; whom the world cannot </a:t>
            </a:r>
            <a:r>
              <a:rPr lang="en-US" sz="2800" b="0" i="1" u="none" strike="noStrike" baseline="0" dirty="0" err="1" smtClean="0">
                <a:solidFill>
                  <a:srgbClr val="000000"/>
                </a:solidFill>
                <a:latin typeface="Minion Pro"/>
              </a:rPr>
              <a:t>receive,because</a:t>
            </a:r>
            <a:r>
              <a:rPr lang="en-US" sz="2800" b="0" i="1" u="none" strike="noStrike" baseline="0" dirty="0" smtClean="0">
                <a:solidFill>
                  <a:srgbClr val="000000"/>
                </a:solidFill>
                <a:latin typeface="Minion Pro"/>
              </a:rPr>
              <a:t> it </a:t>
            </a:r>
            <a:r>
              <a:rPr lang="en-US" sz="2800" b="0" i="1" u="none" strike="noStrike" baseline="0" dirty="0" err="1" smtClean="0">
                <a:solidFill>
                  <a:srgbClr val="000000"/>
                </a:solidFill>
                <a:latin typeface="Minion Pro"/>
              </a:rPr>
              <a:t>seeth</a:t>
            </a:r>
            <a:r>
              <a:rPr lang="en-US" sz="2800" b="0" i="1" u="none" strike="noStrike" baseline="0" dirty="0" smtClean="0">
                <a:solidFill>
                  <a:srgbClr val="000000"/>
                </a:solidFill>
                <a:latin typeface="Minion Pro"/>
              </a:rPr>
              <a:t> him not, neither </a:t>
            </a:r>
            <a:r>
              <a:rPr lang="en-US" sz="2800" b="0" i="1" u="none" strike="noStrike" baseline="0" dirty="0" err="1" smtClean="0">
                <a:solidFill>
                  <a:srgbClr val="000000"/>
                </a:solidFill>
                <a:latin typeface="Minion Pro"/>
              </a:rPr>
              <a:t>knoweth</a:t>
            </a:r>
            <a:r>
              <a:rPr lang="en-US" sz="2800" b="0" i="1" u="none" strike="noStrike" baseline="0" dirty="0" smtClean="0">
                <a:solidFill>
                  <a:srgbClr val="000000"/>
                </a:solidFill>
                <a:latin typeface="Minion Pro"/>
              </a:rPr>
              <a:t> him: but ye know him; for he </a:t>
            </a:r>
            <a:r>
              <a:rPr lang="en-US" sz="2800" b="0" i="1" u="none" strike="noStrike" baseline="0" dirty="0" err="1" smtClean="0">
                <a:solidFill>
                  <a:srgbClr val="000000"/>
                </a:solidFill>
                <a:latin typeface="Minion Pro"/>
              </a:rPr>
              <a:t>dwelleth</a:t>
            </a:r>
            <a:r>
              <a:rPr lang="en-US" sz="2800" b="0" i="1" u="none" strike="noStrike" baseline="0" dirty="0" smtClean="0">
                <a:solidFill>
                  <a:srgbClr val="000000"/>
                </a:solidFill>
                <a:latin typeface="Minion Pro"/>
              </a:rPr>
              <a:t> with you, and shall be in you.</a:t>
            </a:r>
          </a:p>
          <a:p>
            <a:pPr marL="457200" marR="0" lvl="1" indent="0" rtl="0">
              <a:buNone/>
            </a:pPr>
            <a:r>
              <a:rPr lang="en-US" sz="2800" b="1" i="0" u="sng" strike="noStrike" baseline="0" dirty="0" smtClean="0">
                <a:solidFill>
                  <a:srgbClr val="C00000"/>
                </a:solidFill>
                <a:latin typeface="Minion Pro"/>
              </a:rPr>
              <a:t>Ephesians 1:13</a:t>
            </a:r>
            <a:r>
              <a:rPr lang="en-US" sz="2800" b="0" i="0" u="none" strike="noStrike" baseline="0" dirty="0" smtClean="0">
                <a:solidFill>
                  <a:srgbClr val="C00000"/>
                </a:solidFill>
                <a:latin typeface="Minion Pro"/>
              </a:rPr>
              <a:t>  ‑  </a:t>
            </a:r>
            <a:r>
              <a:rPr lang="en-US" sz="2800" b="0" i="1" u="none" strike="noStrike" baseline="0" dirty="0" smtClean="0">
                <a:solidFill>
                  <a:srgbClr val="000000"/>
                </a:solidFill>
                <a:latin typeface="Minion Pro"/>
              </a:rPr>
              <a:t>In whom ye also trusted, after that ye heard the word of truth, the gospel of your salvation: in whom also after that ye believed, ye were sealed with that holy Spirit of promise,</a:t>
            </a:r>
            <a:endParaRPr lang="en-US" sz="2800" b="0" i="1" u="none" strike="noStrike" baseline="0" dirty="0" smtClean="0">
              <a:solidFill>
                <a:srgbClr val="000000"/>
              </a:solidFill>
              <a:latin typeface="Calibri"/>
            </a:endParaRPr>
          </a:p>
        </p:txBody>
      </p:sp>
    </p:spTree>
    <p:extLst>
      <p:ext uri="{BB962C8B-B14F-4D97-AF65-F5344CB8AC3E}">
        <p14:creationId xmlns:p14="http://schemas.microsoft.com/office/powerpoint/2010/main" val="623156568"/>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smtClean="0">
                <a:latin typeface="Calibri"/>
              </a:rPr>
              <a:t>TONGUES</a:t>
            </a:r>
            <a:endParaRPr lang="en-US" b="1" i="0" u="none" strike="noStrike" baseline="0" smtClean="0">
              <a:latin typeface="Times New Roman"/>
            </a:endParaRPr>
          </a:p>
        </p:txBody>
      </p:sp>
      <p:sp>
        <p:nvSpPr>
          <p:cNvPr id="3" name="Text Placeholder 2"/>
          <p:cNvSpPr>
            <a:spLocks noGrp="1"/>
          </p:cNvSpPr>
          <p:nvPr>
            <p:ph type="body" idx="1"/>
          </p:nvPr>
        </p:nvSpPr>
        <p:spPr>
          <a:xfrm>
            <a:off x="152400" y="990600"/>
            <a:ext cx="8458200" cy="5715000"/>
          </a:xfrm>
        </p:spPr>
        <p:txBody>
          <a:bodyPr>
            <a:normAutofit/>
          </a:bodyPr>
          <a:lstStyle/>
          <a:p>
            <a:pPr marL="0" marR="0" lvl="0" indent="0" rtl="0">
              <a:buNone/>
            </a:pPr>
            <a:r>
              <a:rPr lang="en-US" sz="2400" b="0" i="0" u="none" strike="noStrike" baseline="0" dirty="0" smtClean="0">
                <a:latin typeface="Calibri"/>
              </a:rPr>
              <a:t>You don't get saved and then get the Holy Spirit at a different time.</a:t>
            </a:r>
          </a:p>
          <a:p>
            <a:pPr marL="0" marR="0" lvl="0" indent="0" rtl="0">
              <a:buNone/>
            </a:pPr>
            <a:r>
              <a:rPr lang="en-US" sz="2400" b="0" i="0" u="none" strike="noStrike" baseline="0" dirty="0" smtClean="0">
                <a:latin typeface="Calibri"/>
              </a:rPr>
              <a:t>The Spirit is what "</a:t>
            </a:r>
            <a:r>
              <a:rPr lang="en-US" sz="2400" b="0" i="0" u="none" strike="noStrike" baseline="0" dirty="0" err="1" smtClean="0">
                <a:latin typeface="Calibri"/>
              </a:rPr>
              <a:t>borns</a:t>
            </a:r>
            <a:r>
              <a:rPr lang="en-US" sz="2400" b="0" i="0" u="none" strike="noStrike" baseline="0" dirty="0" smtClean="0">
                <a:latin typeface="Calibri"/>
              </a:rPr>
              <a:t>" you again.</a:t>
            </a:r>
          </a:p>
          <a:p>
            <a:pPr marL="457200" marR="0" lvl="1" indent="0" rtl="0">
              <a:buNone/>
            </a:pPr>
            <a:r>
              <a:rPr lang="en-US" sz="2400" b="1" i="0" u="sng" strike="noStrike" baseline="0" dirty="0" smtClean="0">
                <a:solidFill>
                  <a:srgbClr val="C00000"/>
                </a:solidFill>
                <a:latin typeface="Minion Pro"/>
              </a:rPr>
              <a:t>John 3:3‑5</a:t>
            </a:r>
            <a:r>
              <a:rPr lang="en-US" sz="2400" b="0" i="0" u="none" strike="noStrike" baseline="0" dirty="0" smtClean="0">
                <a:solidFill>
                  <a:srgbClr val="C00000"/>
                </a:solidFill>
                <a:latin typeface="Minion Pro"/>
              </a:rPr>
              <a:t> ‑ </a:t>
            </a:r>
            <a:r>
              <a:rPr lang="en-US" sz="2400" b="0" i="1" u="none" strike="noStrike" baseline="0" dirty="0" smtClean="0">
                <a:solidFill>
                  <a:srgbClr val="000000"/>
                </a:solidFill>
                <a:latin typeface="Minion Pro"/>
              </a:rPr>
              <a:t>Jesus answered and said unto him, Verily, verily, I say unto thee, Except a man be born again, he cannot see the kingdom of God.  </a:t>
            </a:r>
          </a:p>
          <a:p>
            <a:pPr marL="457200" marR="0" lvl="1" indent="0" rtl="0">
              <a:buNone/>
            </a:pPr>
            <a:r>
              <a:rPr lang="en-US" sz="2400" b="0" i="1" u="none" strike="noStrike" baseline="0" dirty="0" smtClean="0">
                <a:solidFill>
                  <a:srgbClr val="000000"/>
                </a:solidFill>
                <a:latin typeface="Minion Pro"/>
              </a:rPr>
              <a:t>4)  Nicodemus </a:t>
            </a:r>
            <a:r>
              <a:rPr lang="en-US" sz="2400" b="0" i="1" u="none" strike="noStrike" baseline="0" dirty="0" err="1" smtClean="0">
                <a:solidFill>
                  <a:srgbClr val="000000"/>
                </a:solidFill>
                <a:latin typeface="Minion Pro"/>
              </a:rPr>
              <a:t>saith</a:t>
            </a:r>
            <a:r>
              <a:rPr lang="en-US" sz="2400" b="0" i="1" u="none" strike="noStrike" baseline="0" dirty="0" smtClean="0">
                <a:solidFill>
                  <a:srgbClr val="000000"/>
                </a:solidFill>
                <a:latin typeface="Minion Pro"/>
              </a:rPr>
              <a:t> unto him, How can a man be born when he is old? can he enter the second time into his mother's womb, and be born?     </a:t>
            </a:r>
          </a:p>
          <a:p>
            <a:pPr marL="457200" marR="0" lvl="1" indent="0" rtl="0">
              <a:buNone/>
            </a:pPr>
            <a:r>
              <a:rPr lang="en-US" sz="2400" b="0" i="1" u="none" strike="noStrike" baseline="0" dirty="0" smtClean="0">
                <a:solidFill>
                  <a:srgbClr val="000000"/>
                </a:solidFill>
                <a:latin typeface="Minion Pro"/>
              </a:rPr>
              <a:t>5)  Jesus answered, Verily, verily, I say unto thee, Except a man be </a:t>
            </a:r>
            <a:r>
              <a:rPr lang="en-US" sz="2400" b="1" i="1" u="none" strike="noStrike" baseline="0" dirty="0" smtClean="0">
                <a:solidFill>
                  <a:srgbClr val="000099"/>
                </a:solidFill>
                <a:latin typeface="Minion Pro"/>
              </a:rPr>
              <a:t>born</a:t>
            </a:r>
            <a:r>
              <a:rPr lang="en-US" sz="2400" b="0" i="1" u="none" strike="noStrike" baseline="0" dirty="0" smtClean="0">
                <a:solidFill>
                  <a:srgbClr val="000000"/>
                </a:solidFill>
                <a:latin typeface="Minion Pro"/>
              </a:rPr>
              <a:t> </a:t>
            </a:r>
            <a:r>
              <a:rPr lang="en-US" sz="2400" b="1" i="1" u="none" strike="noStrike" baseline="0" dirty="0" smtClean="0">
                <a:solidFill>
                  <a:srgbClr val="000000"/>
                </a:solidFill>
                <a:latin typeface="Minion Pro"/>
              </a:rPr>
              <a:t>of water</a:t>
            </a:r>
            <a:r>
              <a:rPr lang="en-US" sz="2400" b="0" i="1" u="none" strike="noStrike" baseline="0" dirty="0" smtClean="0">
                <a:solidFill>
                  <a:srgbClr val="000000"/>
                </a:solidFill>
                <a:latin typeface="Minion Pro"/>
              </a:rPr>
              <a:t> </a:t>
            </a:r>
            <a:r>
              <a:rPr lang="en-US" sz="2400" b="1" i="1" u="none" strike="noStrike" baseline="0" dirty="0" smtClean="0">
                <a:solidFill>
                  <a:srgbClr val="C00000"/>
                </a:solidFill>
                <a:latin typeface="Minion Pro"/>
              </a:rPr>
              <a:t>and</a:t>
            </a:r>
            <a:r>
              <a:rPr lang="en-US" sz="2400" b="0" i="1" u="none" strike="noStrike" baseline="0" dirty="0" smtClean="0">
                <a:solidFill>
                  <a:srgbClr val="000000"/>
                </a:solidFill>
                <a:latin typeface="Minion Pro"/>
              </a:rPr>
              <a:t> </a:t>
            </a:r>
            <a:r>
              <a:rPr lang="en-US" sz="2400" b="1" i="1" u="none" strike="noStrike" baseline="0" dirty="0" smtClean="0">
                <a:solidFill>
                  <a:srgbClr val="000099"/>
                </a:solidFill>
                <a:latin typeface="Minion Pro"/>
              </a:rPr>
              <a:t>of the Spirit</a:t>
            </a:r>
            <a:r>
              <a:rPr lang="en-US" sz="2400" b="0" i="1" u="none" strike="noStrike" baseline="0" dirty="0" smtClean="0">
                <a:solidFill>
                  <a:srgbClr val="000000"/>
                </a:solidFill>
                <a:latin typeface="Minion Pro"/>
              </a:rPr>
              <a:t>, he cannot enter into the kingdom of God.</a:t>
            </a:r>
            <a:endParaRPr lang="en-US" sz="2400" b="0" i="1" u="none" strike="noStrike" baseline="0" dirty="0" smtClean="0">
              <a:solidFill>
                <a:srgbClr val="000000"/>
              </a:solidFill>
              <a:latin typeface="Calibri"/>
            </a:endParaRPr>
          </a:p>
        </p:txBody>
      </p:sp>
    </p:spTree>
    <p:extLst>
      <p:ext uri="{BB962C8B-B14F-4D97-AF65-F5344CB8AC3E}">
        <p14:creationId xmlns:p14="http://schemas.microsoft.com/office/powerpoint/2010/main" val="1433693083"/>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1" dur="500"/>
                                        <p:tgtEl>
                                          <p:spTgt spid="3">
                                            <p:txEl>
                                              <p:pRg st="3" end="3"/>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p:cTn id="2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smtClean="0">
                <a:latin typeface="Calibri"/>
              </a:rPr>
              <a:t>TONGUES</a:t>
            </a:r>
            <a:endParaRPr lang="en-US" b="1" i="0" u="none" strike="noStrike" baseline="0" smtClean="0">
              <a:latin typeface="Times New Roman"/>
            </a:endParaRPr>
          </a:p>
        </p:txBody>
      </p:sp>
      <p:sp>
        <p:nvSpPr>
          <p:cNvPr id="3" name="Text Placeholder 2"/>
          <p:cNvSpPr>
            <a:spLocks noGrp="1"/>
          </p:cNvSpPr>
          <p:nvPr>
            <p:ph type="body" idx="1"/>
          </p:nvPr>
        </p:nvSpPr>
        <p:spPr>
          <a:xfrm>
            <a:off x="152400" y="838200"/>
            <a:ext cx="8458200" cy="5867400"/>
          </a:xfrm>
        </p:spPr>
        <p:txBody>
          <a:bodyPr>
            <a:normAutofit lnSpcReduction="10000"/>
          </a:bodyPr>
          <a:lstStyle/>
          <a:p>
            <a:pPr marL="0" marR="0" lvl="0" indent="0" rtl="0">
              <a:buNone/>
            </a:pPr>
            <a:r>
              <a:rPr lang="en-US" b="0" i="0" u="none" strike="noStrike" baseline="0" dirty="0" smtClean="0">
                <a:latin typeface="Calibri"/>
              </a:rPr>
              <a:t>You can have the Holy Spirit living in you because you're saved, but to be filled with the Holy Spirit means to be controlled or directed by the Holy Spirit.  </a:t>
            </a:r>
          </a:p>
          <a:p>
            <a:pPr marL="0" marR="0" lvl="0" indent="0" rtl="0">
              <a:buNone/>
            </a:pPr>
            <a:r>
              <a:rPr lang="en-US" b="0" i="0" u="none" strike="noStrike" baseline="0" dirty="0" smtClean="0">
                <a:latin typeface="Calibri"/>
              </a:rPr>
              <a:t>You get filled with the Holy Spirit by begging God for the fullness of the Holy Spirit.</a:t>
            </a:r>
          </a:p>
          <a:p>
            <a:pPr marL="457200" marR="0" lvl="1" indent="0" rtl="0">
              <a:buNone/>
            </a:pPr>
            <a:r>
              <a:rPr lang="en-US" b="1" i="0" u="sng" strike="noStrike" baseline="0" dirty="0" smtClean="0">
                <a:solidFill>
                  <a:srgbClr val="C00000"/>
                </a:solidFill>
                <a:latin typeface="Minion Pro"/>
              </a:rPr>
              <a:t>Luke 11:5‑13</a:t>
            </a:r>
            <a:r>
              <a:rPr lang="en-US" b="0" i="0" u="none" strike="noStrike" baseline="0" dirty="0" smtClean="0">
                <a:solidFill>
                  <a:srgbClr val="C00000"/>
                </a:solidFill>
                <a:latin typeface="Calibri"/>
              </a:rPr>
              <a:t>	</a:t>
            </a:r>
            <a:r>
              <a:rPr lang="en-US" b="0" i="0" u="none" strike="noStrike" baseline="0" dirty="0" smtClean="0">
                <a:solidFill>
                  <a:srgbClr val="C00000"/>
                </a:solidFill>
                <a:latin typeface="Fantasy"/>
              </a:rPr>
              <a:t>  </a:t>
            </a:r>
            <a:r>
              <a:rPr lang="en-US" b="0" i="1" u="none" strike="noStrike" baseline="0" dirty="0" smtClean="0">
                <a:latin typeface="Minion Pro"/>
              </a:rPr>
              <a:t>And he said unto them, Which of you shall have a friend, and shall go unto him at midnight, and say unto him, Friend, lend me three loaves;  6  For a friend of mine in his journey is come to me, and I have nothing to set before him?    7  And he from within shall answer and say, Trouble me not: the door is now shut, and my children are with me in bed; I cannot rise and give thee.   8  I say unto you, Though he will not rise and give him, because he is his friend, yet because of his importunity he will rise and give him as many as he </a:t>
            </a:r>
            <a:r>
              <a:rPr lang="en-US" b="0" i="1" u="none" strike="noStrike" baseline="0" dirty="0" err="1" smtClean="0">
                <a:latin typeface="Minion Pro"/>
              </a:rPr>
              <a:t>needeth</a:t>
            </a:r>
            <a:r>
              <a:rPr lang="en-US" b="0" i="1" u="none" strike="noStrike" baseline="0" dirty="0" smtClean="0">
                <a:latin typeface="Minion Pro"/>
              </a:rPr>
              <a:t>.   9  And I say unto you, Ask, and it shall be given you; seek, and ye shall find; knock, and it shall be opened unto you.  10  For every one that </a:t>
            </a:r>
            <a:r>
              <a:rPr lang="en-US" b="0" i="1" u="none" strike="noStrike" baseline="0" dirty="0" err="1" smtClean="0">
                <a:latin typeface="Minion Pro"/>
              </a:rPr>
              <a:t>asketh</a:t>
            </a:r>
            <a:r>
              <a:rPr lang="en-US" b="0" i="1" u="none" strike="noStrike" baseline="0" dirty="0" smtClean="0">
                <a:latin typeface="Minion Pro"/>
              </a:rPr>
              <a:t> </a:t>
            </a:r>
            <a:r>
              <a:rPr lang="en-US" b="0" i="1" u="none" strike="noStrike" baseline="0" dirty="0" err="1" smtClean="0">
                <a:latin typeface="Minion Pro"/>
              </a:rPr>
              <a:t>receiveth</a:t>
            </a:r>
            <a:r>
              <a:rPr lang="en-US" b="0" i="1" u="none" strike="noStrike" baseline="0" dirty="0" smtClean="0">
                <a:latin typeface="Minion Pro"/>
              </a:rPr>
              <a:t>; and he that </a:t>
            </a:r>
            <a:r>
              <a:rPr lang="en-US" b="0" i="1" u="none" strike="noStrike" baseline="0" dirty="0" err="1" smtClean="0">
                <a:latin typeface="Minion Pro"/>
              </a:rPr>
              <a:t>seeketh</a:t>
            </a:r>
            <a:r>
              <a:rPr lang="en-US" b="0" i="1" u="none" strike="noStrike" baseline="0" dirty="0" smtClean="0">
                <a:latin typeface="Minion Pro"/>
              </a:rPr>
              <a:t> </a:t>
            </a:r>
            <a:r>
              <a:rPr lang="en-US" b="0" i="1" u="none" strike="noStrike" baseline="0" dirty="0" err="1" smtClean="0">
                <a:latin typeface="Minion Pro"/>
              </a:rPr>
              <a:t>findeth</a:t>
            </a:r>
            <a:r>
              <a:rPr lang="en-US" b="0" i="1" u="none" strike="noStrike" baseline="0" dirty="0" smtClean="0">
                <a:latin typeface="Minion Pro"/>
              </a:rPr>
              <a:t>; and to him that </a:t>
            </a:r>
            <a:r>
              <a:rPr lang="en-US" b="0" i="1" u="none" strike="noStrike" baseline="0" dirty="0" err="1" smtClean="0">
                <a:latin typeface="Minion Pro"/>
              </a:rPr>
              <a:t>knocketh</a:t>
            </a:r>
            <a:r>
              <a:rPr lang="en-US" b="0" i="1" u="none" strike="noStrike" baseline="0" dirty="0" smtClean="0">
                <a:latin typeface="Minion Pro"/>
              </a:rPr>
              <a:t> it shall be opened.   11  If a son shall ask bread of any of you that is a father, will he give him a stone? or if he ask a fish, will he for a fish give him a serpent?    12  Or if he shall ask an egg, will he offer him a scorpion?  13  If ye then, being evil, know how to give good gifts unto your children: how much more shall your heavenly Father give the Holy Spirit to them </a:t>
            </a:r>
            <a:r>
              <a:rPr lang="en-US" b="1" i="1" u="none" strike="noStrike" baseline="0" dirty="0" smtClean="0">
                <a:latin typeface="Fantasy"/>
              </a:rPr>
              <a:t>that ask him?</a:t>
            </a:r>
          </a:p>
        </p:txBody>
      </p:sp>
    </p:spTree>
    <p:extLst>
      <p:ext uri="{BB962C8B-B14F-4D97-AF65-F5344CB8AC3E}">
        <p14:creationId xmlns:p14="http://schemas.microsoft.com/office/powerpoint/2010/main" val="301720340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smtClean="0">
                <a:latin typeface="Calibri"/>
              </a:rPr>
              <a:t>TONGUES</a:t>
            </a:r>
          </a:p>
        </p:txBody>
      </p:sp>
      <p:sp>
        <p:nvSpPr>
          <p:cNvPr id="3" name="Text Placeholder 2"/>
          <p:cNvSpPr>
            <a:spLocks noGrp="1"/>
          </p:cNvSpPr>
          <p:nvPr>
            <p:ph type="body" idx="1"/>
          </p:nvPr>
        </p:nvSpPr>
        <p:spPr>
          <a:xfrm>
            <a:off x="152400" y="990600"/>
            <a:ext cx="8458200" cy="5715000"/>
          </a:xfrm>
        </p:spPr>
        <p:txBody>
          <a:bodyPr>
            <a:normAutofit/>
          </a:bodyPr>
          <a:lstStyle/>
          <a:p>
            <a:pPr marL="0" marR="0" lvl="0" indent="0" rtl="0">
              <a:buNone/>
            </a:pPr>
            <a:r>
              <a:rPr lang="en-US" b="0" i="0" u="none" strike="noStrike" baseline="0" dirty="0" smtClean="0">
                <a:latin typeface="Calibri"/>
              </a:rPr>
              <a:t>In the book of Acts, Christians are mentioned as being filled with Holy Ghost ten (10) different times.</a:t>
            </a:r>
          </a:p>
          <a:p>
            <a:pPr marL="0" marR="0" lvl="0" indent="0" rtl="0">
              <a:buNone/>
            </a:pPr>
            <a:r>
              <a:rPr lang="en-US" b="0" i="0" u="none" strike="noStrike" baseline="0" dirty="0" smtClean="0">
                <a:latin typeface="Calibri"/>
              </a:rPr>
              <a:t>Out of the 10 times they were filled, tongues only happened 3 times.</a:t>
            </a:r>
          </a:p>
          <a:p>
            <a:pPr marL="0" marR="0" lvl="0" indent="0" rtl="0">
              <a:buNone/>
            </a:pPr>
            <a:r>
              <a:rPr lang="en-US" b="0" i="0" u="none" strike="noStrike" baseline="0" dirty="0" smtClean="0">
                <a:latin typeface="Calibri"/>
              </a:rPr>
              <a:t>1.   </a:t>
            </a:r>
            <a:r>
              <a:rPr lang="en-US" b="1" i="0" u="none" strike="noStrike" baseline="0" dirty="0" smtClean="0">
                <a:solidFill>
                  <a:srgbClr val="000099"/>
                </a:solidFill>
                <a:latin typeface="Calibri"/>
              </a:rPr>
              <a:t>Acts 1:8</a:t>
            </a:r>
            <a:r>
              <a:rPr lang="en-US" b="0" i="0" u="none" strike="noStrike" baseline="0" dirty="0" smtClean="0">
                <a:latin typeface="Calibri"/>
              </a:rPr>
              <a:t> ‑  Preaching ‑ Soul winning	</a:t>
            </a:r>
          </a:p>
          <a:p>
            <a:pPr marL="0" marR="0" lvl="0" indent="0" rtl="0">
              <a:buNone/>
            </a:pPr>
            <a:r>
              <a:rPr lang="en-US" b="0" i="0" u="none" strike="noStrike" baseline="0" dirty="0" smtClean="0"/>
              <a:t>2.   </a:t>
            </a:r>
            <a:r>
              <a:rPr lang="en-US" b="1" i="0" u="none" strike="noStrike" baseline="0" dirty="0" smtClean="0">
                <a:solidFill>
                  <a:srgbClr val="006600"/>
                </a:solidFill>
              </a:rPr>
              <a:t>Acts 2:4</a:t>
            </a:r>
            <a:r>
              <a:rPr lang="en-US" b="0" i="0" u="none" strike="noStrike" baseline="0" dirty="0" smtClean="0"/>
              <a:t> ‑  </a:t>
            </a:r>
            <a:r>
              <a:rPr lang="en-US" b="0" i="0" u="none" strike="noStrike" baseline="0" dirty="0" smtClean="0">
                <a:latin typeface="Calibri"/>
              </a:rPr>
              <a:t>Speaking in one of the languages present </a:t>
            </a:r>
            <a:r>
              <a:rPr lang="en-US" sz="2300" b="0" i="1" u="none" strike="noStrike" baseline="0" dirty="0" smtClean="0">
                <a:latin typeface="Calibri"/>
              </a:rPr>
              <a:t>(Acts 2:9‑11)</a:t>
            </a:r>
          </a:p>
          <a:p>
            <a:pPr marL="0" marR="0" lvl="0" indent="0" rtl="0">
              <a:buNone/>
            </a:pPr>
            <a:r>
              <a:rPr lang="en-US" b="0" i="0" u="none" strike="noStrike" baseline="0" dirty="0" smtClean="0">
                <a:latin typeface="Calibri"/>
              </a:rPr>
              <a:t>3.   </a:t>
            </a:r>
            <a:r>
              <a:rPr lang="en-US" b="1" i="0" u="none" strike="noStrike" baseline="0" dirty="0" smtClean="0">
                <a:solidFill>
                  <a:srgbClr val="000099"/>
                </a:solidFill>
                <a:latin typeface="Calibri"/>
              </a:rPr>
              <a:t>Acts 4:8</a:t>
            </a:r>
            <a:r>
              <a:rPr lang="en-US" b="0" i="0" u="none" strike="noStrike" baseline="0" dirty="0" smtClean="0">
                <a:latin typeface="Calibri"/>
              </a:rPr>
              <a:t> ‑ 	Preaching Jesus ‑ Soul winning</a:t>
            </a:r>
          </a:p>
          <a:p>
            <a:pPr marL="0" marR="0" lvl="0" indent="0" rtl="0">
              <a:buNone/>
            </a:pPr>
            <a:r>
              <a:rPr lang="en-US" b="0" i="0" u="none" strike="noStrike" baseline="0" dirty="0" smtClean="0">
                <a:latin typeface="Calibri"/>
              </a:rPr>
              <a:t>4.   </a:t>
            </a:r>
            <a:r>
              <a:rPr lang="en-US" b="1" i="0" u="none" strike="noStrike" baseline="0" dirty="0" smtClean="0">
                <a:solidFill>
                  <a:srgbClr val="000099"/>
                </a:solidFill>
                <a:latin typeface="Calibri"/>
              </a:rPr>
              <a:t>Acts 4:31</a:t>
            </a:r>
            <a:r>
              <a:rPr lang="en-US" b="0" i="0" u="none" strike="noStrike" baseline="0" dirty="0" smtClean="0">
                <a:latin typeface="Calibri"/>
              </a:rPr>
              <a:t> ‑ Soul winning</a:t>
            </a:r>
          </a:p>
          <a:p>
            <a:pPr marL="0" marR="0" lvl="0" indent="0" rtl="0">
              <a:buNone/>
            </a:pPr>
            <a:r>
              <a:rPr lang="en-US" b="0" i="0" u="none" strike="noStrike" baseline="0" dirty="0" smtClean="0">
                <a:latin typeface="Calibri"/>
              </a:rPr>
              <a:t>5.   </a:t>
            </a:r>
            <a:r>
              <a:rPr lang="en-US" b="1" i="0" u="none" strike="noStrike" baseline="0" dirty="0" smtClean="0">
                <a:solidFill>
                  <a:srgbClr val="000099"/>
                </a:solidFill>
                <a:latin typeface="Calibri"/>
              </a:rPr>
              <a:t>Acts 7:55</a:t>
            </a:r>
            <a:r>
              <a:rPr lang="en-US" b="0" i="0" u="none" strike="noStrike" baseline="0" dirty="0" smtClean="0">
                <a:latin typeface="Calibri"/>
              </a:rPr>
              <a:t> ‑ Enduring persecution and preaching</a:t>
            </a:r>
          </a:p>
          <a:p>
            <a:pPr marL="0" marR="0" lvl="0" indent="0" rtl="0">
              <a:buNone/>
            </a:pPr>
            <a:r>
              <a:rPr lang="en-US" b="0" i="0" u="none" strike="noStrike" baseline="0" dirty="0" smtClean="0"/>
              <a:t>6.   </a:t>
            </a:r>
            <a:r>
              <a:rPr lang="en-US" b="1" i="0" u="none" strike="noStrike" baseline="0" dirty="0" smtClean="0">
                <a:solidFill>
                  <a:srgbClr val="006600"/>
                </a:solidFill>
              </a:rPr>
              <a:t>Acts 10:45 </a:t>
            </a:r>
            <a:r>
              <a:rPr lang="en-US" b="0" i="0" u="none" strike="noStrike" baseline="0" dirty="0" smtClean="0">
                <a:latin typeface="Calibri"/>
              </a:rPr>
              <a:t>‑ Tongues </a:t>
            </a:r>
          </a:p>
          <a:p>
            <a:pPr marL="0" marR="0" lvl="0" indent="0" rtl="0">
              <a:buNone/>
            </a:pPr>
            <a:r>
              <a:rPr lang="en-US" b="0" i="0" u="none" strike="noStrike" baseline="0" dirty="0" smtClean="0">
                <a:latin typeface="Calibri"/>
              </a:rPr>
              <a:t>7.   </a:t>
            </a:r>
            <a:r>
              <a:rPr lang="en-US" b="1" i="0" u="none" strike="noStrike" baseline="0" dirty="0" smtClean="0">
                <a:solidFill>
                  <a:srgbClr val="000099"/>
                </a:solidFill>
                <a:latin typeface="Calibri"/>
              </a:rPr>
              <a:t>Acts 11:24</a:t>
            </a:r>
            <a:r>
              <a:rPr lang="en-US" b="0" i="0" u="none" strike="noStrike" baseline="0" dirty="0" smtClean="0">
                <a:latin typeface="Calibri"/>
              </a:rPr>
              <a:t> ‑ Preaching</a:t>
            </a:r>
          </a:p>
          <a:p>
            <a:pPr marL="0" marR="0" lvl="0" indent="0" rtl="0">
              <a:buNone/>
            </a:pPr>
            <a:r>
              <a:rPr lang="en-US" b="0" i="0" u="none" strike="noStrike" baseline="0" dirty="0" smtClean="0">
                <a:latin typeface="Calibri"/>
              </a:rPr>
              <a:t>8.   </a:t>
            </a:r>
            <a:r>
              <a:rPr lang="en-US" b="1" i="0" u="none" strike="noStrike" baseline="0" dirty="0" smtClean="0">
                <a:solidFill>
                  <a:srgbClr val="000099"/>
                </a:solidFill>
                <a:latin typeface="Calibri"/>
              </a:rPr>
              <a:t>Acts 13:9</a:t>
            </a:r>
            <a:r>
              <a:rPr lang="en-US" b="0" i="0" u="none" strike="noStrike" baseline="0" dirty="0" smtClean="0">
                <a:latin typeface="Calibri"/>
              </a:rPr>
              <a:t> ‑ Preaching</a:t>
            </a:r>
          </a:p>
          <a:p>
            <a:pPr marL="0" marR="0" lvl="0" indent="0" rtl="0">
              <a:buNone/>
            </a:pPr>
            <a:r>
              <a:rPr lang="en-US" b="0" i="0" u="none" strike="noStrike" baseline="0" dirty="0" smtClean="0">
                <a:latin typeface="Calibri"/>
              </a:rPr>
              <a:t>9.   </a:t>
            </a:r>
            <a:r>
              <a:rPr lang="en-US" b="1" i="0" u="none" strike="noStrike" baseline="0" dirty="0" smtClean="0">
                <a:solidFill>
                  <a:srgbClr val="000099"/>
                </a:solidFill>
                <a:latin typeface="Calibri"/>
              </a:rPr>
              <a:t>Acts 13:52</a:t>
            </a:r>
            <a:r>
              <a:rPr lang="en-US" b="0" i="0" u="none" strike="noStrike" baseline="0" dirty="0" smtClean="0">
                <a:latin typeface="Calibri"/>
              </a:rPr>
              <a:t> ‑ Direction and witnessing</a:t>
            </a:r>
          </a:p>
          <a:p>
            <a:pPr marL="0" marR="0" lvl="0" indent="0" rtl="0">
              <a:buNone/>
            </a:pPr>
            <a:r>
              <a:rPr lang="en-US" b="0" i="0" u="none" strike="noStrike" baseline="0" dirty="0" smtClean="0"/>
              <a:t>10. </a:t>
            </a:r>
            <a:r>
              <a:rPr lang="en-US" b="1" i="0" u="none" strike="noStrike" baseline="0" dirty="0" smtClean="0">
                <a:solidFill>
                  <a:srgbClr val="006600"/>
                </a:solidFill>
              </a:rPr>
              <a:t>Acts 19:6 </a:t>
            </a:r>
            <a:r>
              <a:rPr lang="en-US" b="0" i="0" u="none" strike="noStrike" baseline="0" dirty="0" smtClean="0"/>
              <a:t>‑ </a:t>
            </a:r>
            <a:r>
              <a:rPr lang="en-US" b="0" i="0" u="none" strike="noStrike" baseline="0" dirty="0" smtClean="0">
                <a:latin typeface="Calibri"/>
              </a:rPr>
              <a:t>Tongues</a:t>
            </a:r>
          </a:p>
        </p:txBody>
      </p:sp>
    </p:spTree>
    <p:extLst>
      <p:ext uri="{BB962C8B-B14F-4D97-AF65-F5344CB8AC3E}">
        <p14:creationId xmlns:p14="http://schemas.microsoft.com/office/powerpoint/2010/main" val="1728638683"/>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1" dur="500"/>
                                        <p:tgtEl>
                                          <p:spTgt spid="3">
                                            <p:txEl>
                                              <p:pRg st="3" end="3"/>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p:cTn id="2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6" dur="500"/>
                                        <p:tgtEl>
                                          <p:spTgt spid="3">
                                            <p:txEl>
                                              <p:pRg st="4" end="4"/>
                                            </p:txEl>
                                          </p:spTgt>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p:cTn id="2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1" dur="500"/>
                                        <p:tgtEl>
                                          <p:spTgt spid="3">
                                            <p:txEl>
                                              <p:pRg st="5" end="5"/>
                                            </p:txEl>
                                          </p:spTgt>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 calcmode="lin" valueType="num">
                                      <p:cBhvr>
                                        <p:cTn id="34"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6" dur="500"/>
                                        <p:tgtEl>
                                          <p:spTgt spid="3">
                                            <p:txEl>
                                              <p:pRg st="6" end="6"/>
                                            </p:txEl>
                                          </p:spTgt>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p:cTn id="3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1" dur="500"/>
                                        <p:tgtEl>
                                          <p:spTgt spid="3">
                                            <p:txEl>
                                              <p:pRg st="7" end="7"/>
                                            </p:txEl>
                                          </p:spTgt>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 calcmode="lin" valueType="num">
                                      <p:cBhvr>
                                        <p:cTn id="44"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5"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46" dur="500"/>
                                        <p:tgtEl>
                                          <p:spTgt spid="3">
                                            <p:txEl>
                                              <p:pRg st="8" end="8"/>
                                            </p:txEl>
                                          </p:spTgt>
                                        </p:tgtEl>
                                      </p:cBhvr>
                                    </p:animEffect>
                                  </p:childTnLst>
                                </p:cTn>
                              </p:par>
                              <p:par>
                                <p:cTn id="47" presetID="53" presetClass="entr" presetSubtype="16" fill="hold" grpId="0" nodeType="with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p:cTn id="49"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51" dur="500"/>
                                        <p:tgtEl>
                                          <p:spTgt spid="3">
                                            <p:txEl>
                                              <p:pRg st="9" end="9"/>
                                            </p:txEl>
                                          </p:spTgt>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3">
                                            <p:txEl>
                                              <p:pRg st="10" end="10"/>
                                            </p:txEl>
                                          </p:spTgt>
                                        </p:tgtEl>
                                        <p:attrNameLst>
                                          <p:attrName>style.visibility</p:attrName>
                                        </p:attrNameLst>
                                      </p:cBhvr>
                                      <p:to>
                                        <p:strVal val="visible"/>
                                      </p:to>
                                    </p:set>
                                    <p:anim calcmode="lin" valueType="num">
                                      <p:cBhvr>
                                        <p:cTn id="54"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55"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56" dur="500"/>
                                        <p:tgtEl>
                                          <p:spTgt spid="3">
                                            <p:txEl>
                                              <p:pRg st="10" end="10"/>
                                            </p:txEl>
                                          </p:spTgt>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3">
                                            <p:txEl>
                                              <p:pRg st="11" end="11"/>
                                            </p:txEl>
                                          </p:spTgt>
                                        </p:tgtEl>
                                        <p:attrNameLst>
                                          <p:attrName>style.visibility</p:attrName>
                                        </p:attrNameLst>
                                      </p:cBhvr>
                                      <p:to>
                                        <p:strVal val="visible"/>
                                      </p:to>
                                    </p:set>
                                    <p:anim calcmode="lin" valueType="num">
                                      <p:cBhvr>
                                        <p:cTn id="59"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60"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61"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smtClean="0">
                <a:latin typeface="Calibri"/>
              </a:rPr>
              <a:t>TONGUES</a:t>
            </a:r>
          </a:p>
        </p:txBody>
      </p:sp>
      <p:sp>
        <p:nvSpPr>
          <p:cNvPr id="3" name="Text Placeholder 2"/>
          <p:cNvSpPr>
            <a:spLocks noGrp="1"/>
          </p:cNvSpPr>
          <p:nvPr>
            <p:ph type="body" idx="1"/>
          </p:nvPr>
        </p:nvSpPr>
        <p:spPr>
          <a:xfrm>
            <a:off x="152400" y="990600"/>
            <a:ext cx="8458200" cy="5715000"/>
          </a:xfrm>
        </p:spPr>
        <p:txBody>
          <a:bodyPr>
            <a:normAutofit/>
          </a:bodyPr>
          <a:lstStyle/>
          <a:p>
            <a:pPr marL="0" marR="0" lvl="0" indent="0" rtl="0">
              <a:buNone/>
            </a:pPr>
            <a:r>
              <a:rPr lang="en-US" sz="2400" b="0" i="0" u="none" strike="noStrike" baseline="0" dirty="0" smtClean="0">
                <a:latin typeface="Calibri"/>
              </a:rPr>
              <a:t>Tongues are the least of all the gifts but are the most mentioned by Charismatics.</a:t>
            </a:r>
          </a:p>
          <a:p>
            <a:pPr marL="457200" marR="0" lvl="1" indent="0" rtl="0">
              <a:buNone/>
            </a:pPr>
            <a:r>
              <a:rPr lang="en-US" sz="2400" b="1" i="0" u="sng" strike="noStrike" baseline="0" dirty="0" smtClean="0">
                <a:solidFill>
                  <a:srgbClr val="C00000"/>
                </a:solidFill>
                <a:latin typeface="Minion Pro"/>
              </a:rPr>
              <a:t>1 Corinthians 12:4‑11</a:t>
            </a:r>
            <a:r>
              <a:rPr lang="en-US" sz="2400" b="0" i="0" u="none" strike="noStrike" baseline="0" dirty="0" smtClean="0">
                <a:solidFill>
                  <a:srgbClr val="C00000"/>
                </a:solidFill>
                <a:latin typeface="Minion Pro"/>
              </a:rPr>
              <a:t>   </a:t>
            </a:r>
            <a:r>
              <a:rPr lang="en-US" sz="2400" b="0" i="1" u="none" strike="noStrike" baseline="0" dirty="0" smtClean="0">
                <a:latin typeface="Minion Pro"/>
              </a:rPr>
              <a:t>Now there are diversities of gifts, but the same Spirit.   5     And there are differences of administrations, but the same Lord.    6	And there are diversities of operations, but it is the same God which </a:t>
            </a:r>
            <a:r>
              <a:rPr lang="en-US" sz="2400" b="0" i="1" u="none" strike="noStrike" baseline="0" dirty="0" err="1" smtClean="0">
                <a:latin typeface="Minion Pro"/>
              </a:rPr>
              <a:t>worketh</a:t>
            </a:r>
            <a:r>
              <a:rPr lang="en-US" sz="2400" b="0" i="1" u="none" strike="noStrike" baseline="0" dirty="0" smtClean="0">
                <a:latin typeface="Minion Pro"/>
              </a:rPr>
              <a:t> all in all.    7	But the manifestation of the Spirit is given to every man to profit withal.     8     For </a:t>
            </a:r>
            <a:r>
              <a:rPr lang="en-US" sz="2400" b="1" i="1" u="none" strike="noStrike" baseline="0" dirty="0" smtClean="0">
                <a:latin typeface="Minion Pro"/>
              </a:rPr>
              <a:t>to one</a:t>
            </a:r>
            <a:r>
              <a:rPr lang="en-US" sz="2400" b="0" i="1" u="none" strike="noStrike" baseline="0" dirty="0" smtClean="0">
                <a:latin typeface="Minion Pro"/>
              </a:rPr>
              <a:t> is given by the Spirit the word of wisdom; </a:t>
            </a:r>
            <a:r>
              <a:rPr lang="en-US" sz="2400" b="1" i="1" u="none" strike="noStrike" baseline="0" dirty="0" smtClean="0">
                <a:latin typeface="Minion Pro"/>
              </a:rPr>
              <a:t>to another</a:t>
            </a:r>
            <a:r>
              <a:rPr lang="en-US" sz="2400" b="0" i="1" u="none" strike="noStrike" baseline="0" dirty="0" smtClean="0">
                <a:latin typeface="Minion Pro"/>
              </a:rPr>
              <a:t> the word of knowledge by the same Spirit;     9     To another faith by the same Spirit; to another the gifts of healing by the same Spirit;     10   To another the working of miracles; to another prophecy; to another discerning of spirits; to another divers kinds of tongues; to another the interpretation of tongues:    11	But all these </a:t>
            </a:r>
            <a:r>
              <a:rPr lang="en-US" sz="2400" b="0" i="1" u="none" strike="noStrike" baseline="0" dirty="0" err="1" smtClean="0">
                <a:latin typeface="Minion Pro"/>
              </a:rPr>
              <a:t>worketh</a:t>
            </a:r>
            <a:r>
              <a:rPr lang="en-US" sz="2400" b="0" i="1" u="none" strike="noStrike" baseline="0" dirty="0" smtClean="0">
                <a:latin typeface="Minion Pro"/>
              </a:rPr>
              <a:t> that one and the selfsame Spirit, </a:t>
            </a:r>
            <a:r>
              <a:rPr lang="en-US" sz="2400" b="1" i="1" u="none" strike="noStrike" baseline="0" dirty="0" smtClean="0">
                <a:latin typeface="Minion Pro"/>
              </a:rPr>
              <a:t>dividing to every man severally as he will.</a:t>
            </a:r>
            <a:endParaRPr lang="en-US" sz="2400" b="1" i="1" u="none" strike="noStrike" baseline="0" dirty="0" smtClean="0">
              <a:latin typeface="Calibri"/>
            </a:endParaRPr>
          </a:p>
        </p:txBody>
      </p:sp>
    </p:spTree>
    <p:extLst>
      <p:ext uri="{BB962C8B-B14F-4D97-AF65-F5344CB8AC3E}">
        <p14:creationId xmlns:p14="http://schemas.microsoft.com/office/powerpoint/2010/main" val="408240699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smtClean="0">
                <a:latin typeface="Calibri"/>
              </a:rPr>
              <a:t>TONGUES</a:t>
            </a:r>
          </a:p>
        </p:txBody>
      </p:sp>
      <p:sp>
        <p:nvSpPr>
          <p:cNvPr id="3" name="Text Placeholder 2"/>
          <p:cNvSpPr>
            <a:spLocks noGrp="1"/>
          </p:cNvSpPr>
          <p:nvPr>
            <p:ph type="body" idx="1"/>
          </p:nvPr>
        </p:nvSpPr>
        <p:spPr>
          <a:xfrm>
            <a:off x="152400" y="990600"/>
            <a:ext cx="8534400" cy="5715000"/>
          </a:xfrm>
        </p:spPr>
        <p:txBody>
          <a:bodyPr>
            <a:normAutofit/>
          </a:bodyPr>
          <a:lstStyle/>
          <a:p>
            <a:pPr marL="0" marR="0" lvl="0" indent="0" rtl="0">
              <a:buNone/>
            </a:pPr>
            <a:r>
              <a:rPr lang="en-US" sz="2400" b="0" i="0" u="none" strike="noStrike" baseline="0" dirty="0" smtClean="0">
                <a:latin typeface="Calibri"/>
              </a:rPr>
              <a:t>Everybody won't have the same gifts.</a:t>
            </a:r>
          </a:p>
          <a:p>
            <a:pPr marL="457200" marR="0" lvl="1" indent="0" rtl="0">
              <a:buNone/>
            </a:pPr>
            <a:r>
              <a:rPr lang="en-US" sz="2400" b="1" i="0" u="sng" strike="noStrike" baseline="0" dirty="0" smtClean="0">
                <a:solidFill>
                  <a:srgbClr val="C00000"/>
                </a:solidFill>
                <a:latin typeface="Minion Pro"/>
              </a:rPr>
              <a:t>1 Corinthians 12:28‑31</a:t>
            </a:r>
            <a:r>
              <a:rPr lang="en-US" sz="2400" b="0" i="0" u="none" strike="noStrike" baseline="0" dirty="0" smtClean="0">
                <a:solidFill>
                  <a:srgbClr val="C00000"/>
                </a:solidFill>
                <a:latin typeface="Minion Pro"/>
              </a:rPr>
              <a:t>    </a:t>
            </a:r>
            <a:r>
              <a:rPr lang="en-US" sz="2400" b="0" i="1" u="none" strike="noStrike" baseline="0" dirty="0" smtClean="0">
                <a:latin typeface="Minion Pro"/>
              </a:rPr>
              <a:t>And God hath set some in the church, </a:t>
            </a:r>
            <a:r>
              <a:rPr lang="en-US" sz="2400" b="1" i="1" u="none" strike="noStrike" baseline="0" dirty="0" smtClean="0">
                <a:latin typeface="Minion Pro"/>
              </a:rPr>
              <a:t>first</a:t>
            </a:r>
            <a:r>
              <a:rPr lang="en-US" sz="2400" b="0" i="1" u="none" strike="noStrike" baseline="0" dirty="0" smtClean="0">
                <a:latin typeface="Minion Pro"/>
              </a:rPr>
              <a:t> apostles, </a:t>
            </a:r>
            <a:r>
              <a:rPr lang="en-US" sz="2400" b="1" i="1" u="none" strike="noStrike" baseline="0" dirty="0" smtClean="0">
                <a:latin typeface="Minion Pro"/>
              </a:rPr>
              <a:t>secondarily</a:t>
            </a:r>
            <a:r>
              <a:rPr lang="en-US" sz="2400" b="0" i="1" u="none" strike="noStrike" baseline="0" dirty="0" smtClean="0">
                <a:latin typeface="Minion Pro"/>
              </a:rPr>
              <a:t> prophets, </a:t>
            </a:r>
            <a:r>
              <a:rPr lang="en-US" sz="2400" b="1" i="1" u="none" strike="noStrike" baseline="0" dirty="0" smtClean="0">
                <a:latin typeface="Minion Pro"/>
              </a:rPr>
              <a:t>thirdly</a:t>
            </a:r>
            <a:r>
              <a:rPr lang="en-US" sz="2400" b="0" i="1" u="none" strike="noStrike" baseline="0" dirty="0" smtClean="0">
                <a:latin typeface="Minion Pro"/>
              </a:rPr>
              <a:t> teachers, </a:t>
            </a:r>
            <a:r>
              <a:rPr lang="en-US" sz="2400" b="1" i="1" u="none" strike="noStrike" baseline="0" dirty="0" smtClean="0">
                <a:latin typeface="Minion Pro"/>
              </a:rPr>
              <a:t>after that</a:t>
            </a:r>
            <a:r>
              <a:rPr lang="en-US" sz="2400" b="0" i="1" u="none" strike="noStrike" baseline="0" dirty="0" smtClean="0">
                <a:latin typeface="Minion Pro"/>
              </a:rPr>
              <a:t> miracles, then gifts of healings, helps, governments, diversities of tongues.</a:t>
            </a:r>
          </a:p>
          <a:p>
            <a:pPr marL="457200" marR="0" lvl="1" indent="0" rtl="0">
              <a:buNone/>
            </a:pPr>
            <a:r>
              <a:rPr lang="en-US" sz="2400" b="0" i="1" u="none" strike="noStrike" baseline="0" dirty="0" smtClean="0">
                <a:latin typeface="Minion Pro"/>
              </a:rPr>
              <a:t>29	Are all apostles? are all prophets? are all teachers? are all workers of miracles?</a:t>
            </a:r>
          </a:p>
          <a:p>
            <a:pPr marL="457200" marR="0" lvl="1" indent="0" rtl="0">
              <a:buNone/>
            </a:pPr>
            <a:r>
              <a:rPr lang="en-US" sz="2400" b="0" i="1" u="none" strike="noStrike" baseline="0" dirty="0" smtClean="0">
                <a:latin typeface="Minion Pro"/>
              </a:rPr>
              <a:t>30	Have all the gifts of healing? do all speak with tongues? do all interpret?</a:t>
            </a:r>
          </a:p>
          <a:p>
            <a:pPr marL="457200" marR="0" lvl="1" indent="0" rtl="0">
              <a:buNone/>
            </a:pPr>
            <a:r>
              <a:rPr lang="en-US" sz="2400" b="0" i="1" u="none" strike="noStrike" baseline="0" dirty="0" smtClean="0">
                <a:latin typeface="Minion Pro"/>
              </a:rPr>
              <a:t>31	But covet earnestly the best gifts: and yet </a:t>
            </a:r>
            <a:r>
              <a:rPr lang="en-US" sz="2400" b="0" i="1" u="none" strike="noStrike" baseline="0" dirty="0" err="1" smtClean="0">
                <a:latin typeface="Minion Pro"/>
              </a:rPr>
              <a:t>shew</a:t>
            </a:r>
            <a:r>
              <a:rPr lang="en-US" sz="2400" b="0" i="1" u="none" strike="noStrike" baseline="0" dirty="0" smtClean="0">
                <a:latin typeface="Minion Pro"/>
              </a:rPr>
              <a:t> I unto you a more excellent way.</a:t>
            </a:r>
          </a:p>
        </p:txBody>
      </p:sp>
    </p:spTree>
    <p:extLst>
      <p:ext uri="{BB962C8B-B14F-4D97-AF65-F5344CB8AC3E}">
        <p14:creationId xmlns:p14="http://schemas.microsoft.com/office/powerpoint/2010/main" val="411701854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p:cTn id="2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smtClean="0">
                <a:latin typeface="Calibri"/>
              </a:rPr>
              <a:t>TONGUES</a:t>
            </a:r>
          </a:p>
        </p:txBody>
      </p:sp>
      <p:sp>
        <p:nvSpPr>
          <p:cNvPr id="3" name="Text Placeholder 2"/>
          <p:cNvSpPr>
            <a:spLocks noGrp="1"/>
          </p:cNvSpPr>
          <p:nvPr>
            <p:ph type="body" idx="1"/>
          </p:nvPr>
        </p:nvSpPr>
        <p:spPr/>
        <p:txBody>
          <a:bodyPr>
            <a:normAutofit fontScale="92500" lnSpcReduction="20000"/>
          </a:bodyPr>
          <a:lstStyle/>
          <a:p>
            <a:pPr marL="0" marR="0" lvl="0" indent="0" rtl="0">
              <a:buNone/>
            </a:pPr>
            <a:r>
              <a:rPr lang="en-US" sz="3800" b="1" i="0" u="none" strike="noStrike" baseline="0" dirty="0" smtClean="0">
                <a:latin typeface="Calibri"/>
              </a:rPr>
              <a:t>I Corinthians Is A Book of </a:t>
            </a:r>
            <a:r>
              <a:rPr lang="en-US" sz="3800" b="1" i="0" u="none" strike="noStrike" baseline="0" dirty="0" smtClean="0">
                <a:latin typeface="ErieContour"/>
              </a:rPr>
              <a:t>Rebuke</a:t>
            </a:r>
          </a:p>
          <a:p>
            <a:pPr marL="0" marR="0" lvl="0" indent="0" rtl="0">
              <a:buNone/>
            </a:pPr>
            <a:r>
              <a:rPr lang="en-US" b="0" i="0" u="none" strike="noStrike" baseline="0" dirty="0" err="1" smtClean="0">
                <a:latin typeface="Calibri"/>
              </a:rPr>
              <a:t>Ch</a:t>
            </a:r>
            <a:r>
              <a:rPr lang="en-US" b="0" i="0" u="none" strike="noStrike" baseline="0" dirty="0" smtClean="0">
                <a:latin typeface="Calibri"/>
              </a:rPr>
              <a:t> 1 ‑ 	Rebuke for strife and division</a:t>
            </a:r>
          </a:p>
          <a:p>
            <a:pPr marL="0" marR="0" lvl="0" indent="0" rtl="0">
              <a:buNone/>
            </a:pPr>
            <a:r>
              <a:rPr lang="en-US" b="0" i="0" u="none" strike="noStrike" baseline="0" dirty="0" err="1" smtClean="0">
                <a:latin typeface="Calibri"/>
              </a:rPr>
              <a:t>Ch</a:t>
            </a:r>
            <a:r>
              <a:rPr lang="en-US" b="0" i="0" u="none" strike="noStrike" baseline="0" dirty="0" smtClean="0">
                <a:latin typeface="Calibri"/>
              </a:rPr>
              <a:t> 2 ‑ 	Depending on human wisdom</a:t>
            </a:r>
          </a:p>
          <a:p>
            <a:pPr marL="0" marR="0" lvl="0" indent="0" rtl="0">
              <a:buNone/>
            </a:pPr>
            <a:r>
              <a:rPr lang="en-US" b="0" i="0" u="none" strike="noStrike" baseline="0" dirty="0" err="1" smtClean="0">
                <a:latin typeface="Calibri"/>
              </a:rPr>
              <a:t>Ch</a:t>
            </a:r>
            <a:r>
              <a:rPr lang="en-US" b="0" i="0" u="none" strike="noStrike" baseline="0" dirty="0" smtClean="0">
                <a:latin typeface="Calibri"/>
              </a:rPr>
              <a:t> 3 ‑ 	For carnality</a:t>
            </a:r>
          </a:p>
          <a:p>
            <a:pPr marL="0" marR="0" lvl="0" indent="0" rtl="0">
              <a:buNone/>
            </a:pPr>
            <a:r>
              <a:rPr lang="en-US" b="0" i="0" u="none" strike="noStrike" baseline="0" dirty="0" err="1" smtClean="0">
                <a:latin typeface="Calibri"/>
              </a:rPr>
              <a:t>Ch</a:t>
            </a:r>
            <a:r>
              <a:rPr lang="en-US" b="0" i="0" u="none" strike="noStrike" baseline="0" dirty="0" smtClean="0">
                <a:latin typeface="Calibri"/>
              </a:rPr>
              <a:t> 4 ‑ 	For pride</a:t>
            </a:r>
          </a:p>
          <a:p>
            <a:pPr marL="0" marR="0" lvl="0" indent="0" rtl="0">
              <a:buNone/>
            </a:pPr>
            <a:r>
              <a:rPr lang="en-US" b="0" i="0" u="none" strike="noStrike" baseline="0" dirty="0" err="1" smtClean="0">
                <a:latin typeface="Calibri"/>
              </a:rPr>
              <a:t>Ch</a:t>
            </a:r>
            <a:r>
              <a:rPr lang="en-US" b="0" i="0" u="none" strike="noStrike" baseline="0" dirty="0" smtClean="0">
                <a:latin typeface="Calibri"/>
              </a:rPr>
              <a:t> 5 ‑ 	For corruption of morals</a:t>
            </a:r>
          </a:p>
          <a:p>
            <a:pPr marL="0" marR="0" lvl="0" indent="0" rtl="0">
              <a:buNone/>
            </a:pPr>
            <a:r>
              <a:rPr lang="en-US" b="0" i="0" u="none" strike="noStrike" baseline="0" dirty="0" err="1" smtClean="0">
                <a:latin typeface="Calibri"/>
              </a:rPr>
              <a:t>Ch</a:t>
            </a:r>
            <a:r>
              <a:rPr lang="en-US" b="0" i="0" u="none" strike="noStrike" baseline="0" dirty="0" smtClean="0">
                <a:latin typeface="Calibri"/>
              </a:rPr>
              <a:t> 6 ‑ 	Going to law against one another</a:t>
            </a:r>
          </a:p>
          <a:p>
            <a:pPr marL="0" marR="0" lvl="0" indent="0" rtl="0">
              <a:buNone/>
            </a:pPr>
            <a:r>
              <a:rPr lang="en-US" b="0" i="0" u="none" strike="noStrike" baseline="0" dirty="0" err="1" smtClean="0">
                <a:latin typeface="Calibri"/>
              </a:rPr>
              <a:t>Ch</a:t>
            </a:r>
            <a:r>
              <a:rPr lang="en-US" b="0" i="0" u="none" strike="noStrike" baseline="0" dirty="0" smtClean="0">
                <a:latin typeface="Calibri"/>
              </a:rPr>
              <a:t> 7 ‑ 	Homes being out of order</a:t>
            </a:r>
          </a:p>
          <a:p>
            <a:pPr marL="0" marR="0" lvl="0" indent="0" rtl="0">
              <a:buNone/>
            </a:pPr>
            <a:r>
              <a:rPr lang="en-US" b="0" i="0" u="none" strike="noStrike" baseline="0" dirty="0" err="1" smtClean="0">
                <a:latin typeface="Calibri"/>
              </a:rPr>
              <a:t>Ch</a:t>
            </a:r>
            <a:r>
              <a:rPr lang="en-US" b="0" i="0" u="none" strike="noStrike" baseline="0" dirty="0" smtClean="0">
                <a:latin typeface="Calibri"/>
              </a:rPr>
              <a:t> 8 ‑ 	For idolatry</a:t>
            </a:r>
          </a:p>
          <a:p>
            <a:pPr marL="0" marR="0" lvl="0" indent="0" rtl="0">
              <a:buNone/>
            </a:pPr>
            <a:r>
              <a:rPr lang="en-US" b="0" i="0" u="none" strike="noStrike" baseline="0" dirty="0" err="1" smtClean="0">
                <a:latin typeface="Calibri"/>
              </a:rPr>
              <a:t>Ch</a:t>
            </a:r>
            <a:r>
              <a:rPr lang="en-US" b="0" i="0" u="none" strike="noStrike" baseline="0" dirty="0" smtClean="0">
                <a:latin typeface="Calibri"/>
              </a:rPr>
              <a:t> 9 ‑  	For not taking proper care of God's man</a:t>
            </a:r>
          </a:p>
          <a:p>
            <a:pPr marL="0" marR="0" lvl="0" indent="0" rtl="0">
              <a:buNone/>
            </a:pPr>
            <a:r>
              <a:rPr lang="en-US" b="0" i="0" u="none" strike="noStrike" baseline="0" dirty="0" err="1" smtClean="0">
                <a:latin typeface="Calibri"/>
              </a:rPr>
              <a:t>Ch</a:t>
            </a:r>
            <a:r>
              <a:rPr lang="en-US" b="0" i="0" u="none" strike="noStrike" baseline="0" dirty="0" smtClean="0">
                <a:latin typeface="Calibri"/>
              </a:rPr>
              <a:t> 10 ‑ 	For lustfulness, murmuring, and compromise with demonic forces.</a:t>
            </a:r>
          </a:p>
          <a:p>
            <a:pPr marL="0" marR="0" lvl="0" indent="0" rtl="0">
              <a:buNone/>
            </a:pPr>
            <a:r>
              <a:rPr lang="en-US" b="0" i="0" u="none" strike="noStrike" baseline="0" dirty="0" err="1" smtClean="0">
                <a:latin typeface="Calibri"/>
              </a:rPr>
              <a:t>Ch</a:t>
            </a:r>
            <a:r>
              <a:rPr lang="en-US" b="0" i="0" u="none" strike="noStrike" baseline="0" dirty="0" smtClean="0">
                <a:latin typeface="Calibri"/>
              </a:rPr>
              <a:t> 11 ‑ 	For abusing the Lord's Table</a:t>
            </a:r>
          </a:p>
          <a:p>
            <a:pPr marL="0" marR="0" lvl="0" indent="0" rtl="0">
              <a:buNone/>
            </a:pPr>
            <a:r>
              <a:rPr lang="en-US" b="0" i="0" u="none" strike="noStrike" baseline="0" dirty="0" err="1" smtClean="0">
                <a:latin typeface="Calibri"/>
              </a:rPr>
              <a:t>Ch</a:t>
            </a:r>
            <a:r>
              <a:rPr lang="en-US" b="0" i="0" u="none" strike="noStrike" baseline="0" dirty="0" smtClean="0">
                <a:latin typeface="Calibri"/>
              </a:rPr>
              <a:t> 12 ‑	For abuse of spiritual gifts</a:t>
            </a:r>
          </a:p>
          <a:p>
            <a:pPr marL="0" marR="0" lvl="0" indent="0" rtl="0">
              <a:buNone/>
            </a:pPr>
            <a:r>
              <a:rPr lang="en-US" b="0" i="0" u="none" strike="noStrike" baseline="0" dirty="0" err="1" smtClean="0">
                <a:latin typeface="Calibri"/>
              </a:rPr>
              <a:t>Ch</a:t>
            </a:r>
            <a:r>
              <a:rPr lang="en-US" b="0" i="0" u="none" strike="noStrike" baseline="0" dirty="0" smtClean="0">
                <a:latin typeface="Calibri"/>
              </a:rPr>
              <a:t> 13 ‑	For immaturity and lack of love</a:t>
            </a:r>
          </a:p>
          <a:p>
            <a:pPr marL="0" marR="0" lvl="0" indent="0" rtl="0">
              <a:buNone/>
            </a:pPr>
            <a:r>
              <a:rPr lang="en-US" b="0" i="0" u="none" strike="noStrike" baseline="0" dirty="0" err="1" smtClean="0">
                <a:latin typeface="Calibri"/>
              </a:rPr>
              <a:t>Ch</a:t>
            </a:r>
            <a:r>
              <a:rPr lang="en-US" b="0" i="0" u="none" strike="noStrike" baseline="0" dirty="0" smtClean="0">
                <a:latin typeface="Calibri"/>
              </a:rPr>
              <a:t> 14 ‑ 	For glorying in tongue speaking</a:t>
            </a:r>
          </a:p>
          <a:p>
            <a:pPr marL="0" marR="0" lvl="0" indent="0" rtl="0">
              <a:buNone/>
            </a:pPr>
            <a:r>
              <a:rPr lang="en-US" b="0" i="0" u="none" strike="noStrike" baseline="0" dirty="0" err="1" smtClean="0">
                <a:latin typeface="Calibri"/>
              </a:rPr>
              <a:t>Ch</a:t>
            </a:r>
            <a:r>
              <a:rPr lang="en-US" b="0" i="0" u="none" strike="noStrike" baseline="0" dirty="0" smtClean="0">
                <a:latin typeface="Calibri"/>
              </a:rPr>
              <a:t> 15 ‑ 	For heretical teaching on the resurrection</a:t>
            </a:r>
          </a:p>
          <a:p>
            <a:pPr marL="0" marR="0" lvl="0" indent="0" rtl="0">
              <a:buNone/>
            </a:pPr>
            <a:r>
              <a:rPr lang="en-US" b="0" i="0" u="none" strike="noStrike" baseline="0" dirty="0" err="1" smtClean="0">
                <a:latin typeface="Calibri"/>
              </a:rPr>
              <a:t>Ch</a:t>
            </a:r>
            <a:r>
              <a:rPr lang="en-US" b="0" i="0" u="none" strike="noStrike" baseline="0" dirty="0" smtClean="0">
                <a:latin typeface="Calibri"/>
              </a:rPr>
              <a:t> 16 ‑	For unfaithfulness and inconsistency in giving tithes and offerings.</a:t>
            </a:r>
          </a:p>
        </p:txBody>
      </p:sp>
    </p:spTree>
    <p:extLst>
      <p:ext uri="{BB962C8B-B14F-4D97-AF65-F5344CB8AC3E}">
        <p14:creationId xmlns:p14="http://schemas.microsoft.com/office/powerpoint/2010/main" val="1384550331"/>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p:cTn id="2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3">
                                            <p:txEl>
                                              <p:pRg st="4" end="4"/>
                                            </p:txEl>
                                          </p:spTgt>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p:cTn id="2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9" dur="500"/>
                                        <p:tgtEl>
                                          <p:spTgt spid="3">
                                            <p:txEl>
                                              <p:pRg st="5" end="5"/>
                                            </p:txEl>
                                          </p:spTgt>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p:cTn id="3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4" dur="500"/>
                                        <p:tgtEl>
                                          <p:spTgt spid="3">
                                            <p:txEl>
                                              <p:pRg st="6" end="6"/>
                                            </p:txEl>
                                          </p:spTgt>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p:cTn id="37"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39" dur="500"/>
                                        <p:tgtEl>
                                          <p:spTgt spid="3">
                                            <p:txEl>
                                              <p:pRg st="7" end="7"/>
                                            </p:txEl>
                                          </p:spTgt>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 calcmode="lin" valueType="num">
                                      <p:cBhvr>
                                        <p:cTn id="42"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44" dur="500"/>
                                        <p:tgtEl>
                                          <p:spTgt spid="3">
                                            <p:txEl>
                                              <p:pRg st="8" end="8"/>
                                            </p:txEl>
                                          </p:spTgt>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p:cTn id="47"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49" dur="500"/>
                                        <p:tgtEl>
                                          <p:spTgt spid="3">
                                            <p:txEl>
                                              <p:pRg st="9" end="9"/>
                                            </p:txEl>
                                          </p:spTgt>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 calcmode="lin" valueType="num">
                                      <p:cBhvr>
                                        <p:cTn id="52"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53"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54" dur="500"/>
                                        <p:tgtEl>
                                          <p:spTgt spid="3">
                                            <p:txEl>
                                              <p:pRg st="10" end="10"/>
                                            </p:txEl>
                                          </p:spTgt>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 calcmode="lin" valueType="num">
                                      <p:cBhvr>
                                        <p:cTn id="57"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58"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59" dur="500"/>
                                        <p:tgtEl>
                                          <p:spTgt spid="3">
                                            <p:txEl>
                                              <p:pRg st="11" end="11"/>
                                            </p:txEl>
                                          </p:spTgt>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 calcmode="lin" valueType="num">
                                      <p:cBhvr>
                                        <p:cTn id="62"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63" dur="500" fill="hold"/>
                                        <p:tgtEl>
                                          <p:spTgt spid="3">
                                            <p:txEl>
                                              <p:pRg st="12" end="12"/>
                                            </p:txEl>
                                          </p:spTgt>
                                        </p:tgtEl>
                                        <p:attrNameLst>
                                          <p:attrName>ppt_h</p:attrName>
                                        </p:attrNameLst>
                                      </p:cBhvr>
                                      <p:tavLst>
                                        <p:tav tm="0">
                                          <p:val>
                                            <p:fltVal val="0"/>
                                          </p:val>
                                        </p:tav>
                                        <p:tav tm="100000">
                                          <p:val>
                                            <p:strVal val="#ppt_h"/>
                                          </p:val>
                                        </p:tav>
                                      </p:tavLst>
                                    </p:anim>
                                    <p:animEffect transition="in" filter="fade">
                                      <p:cBhvr>
                                        <p:cTn id="64" dur="500"/>
                                        <p:tgtEl>
                                          <p:spTgt spid="3">
                                            <p:txEl>
                                              <p:pRg st="12" end="12"/>
                                            </p:txEl>
                                          </p:spTgt>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 calcmode="lin" valueType="num">
                                      <p:cBhvr>
                                        <p:cTn id="67" dur="500" fill="hold"/>
                                        <p:tgtEl>
                                          <p:spTgt spid="3">
                                            <p:txEl>
                                              <p:pRg st="13" end="13"/>
                                            </p:txEl>
                                          </p:spTgt>
                                        </p:tgtEl>
                                        <p:attrNameLst>
                                          <p:attrName>ppt_w</p:attrName>
                                        </p:attrNameLst>
                                      </p:cBhvr>
                                      <p:tavLst>
                                        <p:tav tm="0">
                                          <p:val>
                                            <p:fltVal val="0"/>
                                          </p:val>
                                        </p:tav>
                                        <p:tav tm="100000">
                                          <p:val>
                                            <p:strVal val="#ppt_w"/>
                                          </p:val>
                                        </p:tav>
                                      </p:tavLst>
                                    </p:anim>
                                    <p:anim calcmode="lin" valueType="num">
                                      <p:cBhvr>
                                        <p:cTn id="68" dur="500" fill="hold"/>
                                        <p:tgtEl>
                                          <p:spTgt spid="3">
                                            <p:txEl>
                                              <p:pRg st="13" end="13"/>
                                            </p:txEl>
                                          </p:spTgt>
                                        </p:tgtEl>
                                        <p:attrNameLst>
                                          <p:attrName>ppt_h</p:attrName>
                                        </p:attrNameLst>
                                      </p:cBhvr>
                                      <p:tavLst>
                                        <p:tav tm="0">
                                          <p:val>
                                            <p:fltVal val="0"/>
                                          </p:val>
                                        </p:tav>
                                        <p:tav tm="100000">
                                          <p:val>
                                            <p:strVal val="#ppt_h"/>
                                          </p:val>
                                        </p:tav>
                                      </p:tavLst>
                                    </p:anim>
                                    <p:animEffect transition="in" filter="fade">
                                      <p:cBhvr>
                                        <p:cTn id="69" dur="500"/>
                                        <p:tgtEl>
                                          <p:spTgt spid="3">
                                            <p:txEl>
                                              <p:pRg st="13" end="13"/>
                                            </p:txEl>
                                          </p:spTgt>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3">
                                            <p:txEl>
                                              <p:pRg st="14" end="14"/>
                                            </p:txEl>
                                          </p:spTgt>
                                        </p:tgtEl>
                                        <p:attrNameLst>
                                          <p:attrName>style.visibility</p:attrName>
                                        </p:attrNameLst>
                                      </p:cBhvr>
                                      <p:to>
                                        <p:strVal val="visible"/>
                                      </p:to>
                                    </p:set>
                                    <p:anim calcmode="lin" valueType="num">
                                      <p:cBhvr>
                                        <p:cTn id="72" dur="500" fill="hold"/>
                                        <p:tgtEl>
                                          <p:spTgt spid="3">
                                            <p:txEl>
                                              <p:pRg st="14" end="14"/>
                                            </p:txEl>
                                          </p:spTgt>
                                        </p:tgtEl>
                                        <p:attrNameLst>
                                          <p:attrName>ppt_w</p:attrName>
                                        </p:attrNameLst>
                                      </p:cBhvr>
                                      <p:tavLst>
                                        <p:tav tm="0">
                                          <p:val>
                                            <p:fltVal val="0"/>
                                          </p:val>
                                        </p:tav>
                                        <p:tav tm="100000">
                                          <p:val>
                                            <p:strVal val="#ppt_w"/>
                                          </p:val>
                                        </p:tav>
                                      </p:tavLst>
                                    </p:anim>
                                    <p:anim calcmode="lin" valueType="num">
                                      <p:cBhvr>
                                        <p:cTn id="73" dur="500" fill="hold"/>
                                        <p:tgtEl>
                                          <p:spTgt spid="3">
                                            <p:txEl>
                                              <p:pRg st="14" end="14"/>
                                            </p:txEl>
                                          </p:spTgt>
                                        </p:tgtEl>
                                        <p:attrNameLst>
                                          <p:attrName>ppt_h</p:attrName>
                                        </p:attrNameLst>
                                      </p:cBhvr>
                                      <p:tavLst>
                                        <p:tav tm="0">
                                          <p:val>
                                            <p:fltVal val="0"/>
                                          </p:val>
                                        </p:tav>
                                        <p:tav tm="100000">
                                          <p:val>
                                            <p:strVal val="#ppt_h"/>
                                          </p:val>
                                        </p:tav>
                                      </p:tavLst>
                                    </p:anim>
                                    <p:animEffect transition="in" filter="fade">
                                      <p:cBhvr>
                                        <p:cTn id="74" dur="500"/>
                                        <p:tgtEl>
                                          <p:spTgt spid="3">
                                            <p:txEl>
                                              <p:pRg st="14" end="14"/>
                                            </p:txEl>
                                          </p:spTgt>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3">
                                            <p:txEl>
                                              <p:pRg st="15" end="15"/>
                                            </p:txEl>
                                          </p:spTgt>
                                        </p:tgtEl>
                                        <p:attrNameLst>
                                          <p:attrName>style.visibility</p:attrName>
                                        </p:attrNameLst>
                                      </p:cBhvr>
                                      <p:to>
                                        <p:strVal val="visible"/>
                                      </p:to>
                                    </p:set>
                                    <p:anim calcmode="lin" valueType="num">
                                      <p:cBhvr>
                                        <p:cTn id="77" dur="500" fill="hold"/>
                                        <p:tgtEl>
                                          <p:spTgt spid="3">
                                            <p:txEl>
                                              <p:pRg st="15" end="15"/>
                                            </p:txEl>
                                          </p:spTgt>
                                        </p:tgtEl>
                                        <p:attrNameLst>
                                          <p:attrName>ppt_w</p:attrName>
                                        </p:attrNameLst>
                                      </p:cBhvr>
                                      <p:tavLst>
                                        <p:tav tm="0">
                                          <p:val>
                                            <p:fltVal val="0"/>
                                          </p:val>
                                        </p:tav>
                                        <p:tav tm="100000">
                                          <p:val>
                                            <p:strVal val="#ppt_w"/>
                                          </p:val>
                                        </p:tav>
                                      </p:tavLst>
                                    </p:anim>
                                    <p:anim calcmode="lin" valueType="num">
                                      <p:cBhvr>
                                        <p:cTn id="78" dur="500" fill="hold"/>
                                        <p:tgtEl>
                                          <p:spTgt spid="3">
                                            <p:txEl>
                                              <p:pRg st="15" end="15"/>
                                            </p:txEl>
                                          </p:spTgt>
                                        </p:tgtEl>
                                        <p:attrNameLst>
                                          <p:attrName>ppt_h</p:attrName>
                                        </p:attrNameLst>
                                      </p:cBhvr>
                                      <p:tavLst>
                                        <p:tav tm="0">
                                          <p:val>
                                            <p:fltVal val="0"/>
                                          </p:val>
                                        </p:tav>
                                        <p:tav tm="100000">
                                          <p:val>
                                            <p:strVal val="#ppt_h"/>
                                          </p:val>
                                        </p:tav>
                                      </p:tavLst>
                                    </p:anim>
                                    <p:animEffect transition="in" filter="fade">
                                      <p:cBhvr>
                                        <p:cTn id="79" dur="500"/>
                                        <p:tgtEl>
                                          <p:spTgt spid="3">
                                            <p:txEl>
                                              <p:pRg st="15" end="15"/>
                                            </p:txEl>
                                          </p:spTgt>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3">
                                            <p:txEl>
                                              <p:pRg st="16" end="16"/>
                                            </p:txEl>
                                          </p:spTgt>
                                        </p:tgtEl>
                                        <p:attrNameLst>
                                          <p:attrName>style.visibility</p:attrName>
                                        </p:attrNameLst>
                                      </p:cBhvr>
                                      <p:to>
                                        <p:strVal val="visible"/>
                                      </p:to>
                                    </p:set>
                                    <p:anim calcmode="lin" valueType="num">
                                      <p:cBhvr>
                                        <p:cTn id="82" dur="500" fill="hold"/>
                                        <p:tgtEl>
                                          <p:spTgt spid="3">
                                            <p:txEl>
                                              <p:pRg st="16" end="16"/>
                                            </p:txEl>
                                          </p:spTgt>
                                        </p:tgtEl>
                                        <p:attrNameLst>
                                          <p:attrName>ppt_w</p:attrName>
                                        </p:attrNameLst>
                                      </p:cBhvr>
                                      <p:tavLst>
                                        <p:tav tm="0">
                                          <p:val>
                                            <p:fltVal val="0"/>
                                          </p:val>
                                        </p:tav>
                                        <p:tav tm="100000">
                                          <p:val>
                                            <p:strVal val="#ppt_w"/>
                                          </p:val>
                                        </p:tav>
                                      </p:tavLst>
                                    </p:anim>
                                    <p:anim calcmode="lin" valueType="num">
                                      <p:cBhvr>
                                        <p:cTn id="83" dur="500" fill="hold"/>
                                        <p:tgtEl>
                                          <p:spTgt spid="3">
                                            <p:txEl>
                                              <p:pRg st="16" end="16"/>
                                            </p:txEl>
                                          </p:spTgt>
                                        </p:tgtEl>
                                        <p:attrNameLst>
                                          <p:attrName>ppt_h</p:attrName>
                                        </p:attrNameLst>
                                      </p:cBhvr>
                                      <p:tavLst>
                                        <p:tav tm="0">
                                          <p:val>
                                            <p:fltVal val="0"/>
                                          </p:val>
                                        </p:tav>
                                        <p:tav tm="100000">
                                          <p:val>
                                            <p:strVal val="#ppt_h"/>
                                          </p:val>
                                        </p:tav>
                                      </p:tavLst>
                                    </p:anim>
                                    <p:animEffect transition="in" filter="fade">
                                      <p:cBhvr>
                                        <p:cTn id="84" dur="50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214</TotalTime>
  <Words>1643</Words>
  <Application>Microsoft Office PowerPoint</Application>
  <PresentationFormat>On-screen Show (4:3)</PresentationFormat>
  <Paragraphs>170</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Adjacency</vt:lpstr>
      <vt:lpstr>TONGUES</vt:lpstr>
      <vt:lpstr>TONGUES</vt:lpstr>
      <vt:lpstr>TONGUES</vt:lpstr>
      <vt:lpstr>TONGUES</vt:lpstr>
      <vt:lpstr>TONGUES</vt:lpstr>
      <vt:lpstr>TONGUES</vt:lpstr>
      <vt:lpstr>TONGUES</vt:lpstr>
      <vt:lpstr>TONGUES</vt:lpstr>
      <vt:lpstr>TONGUES</vt:lpstr>
      <vt:lpstr>TONGUES</vt:lpstr>
      <vt:lpstr>TONGUES</vt:lpstr>
      <vt:lpstr>TONGUES</vt:lpstr>
      <vt:lpstr>TONGUES</vt:lpstr>
      <vt:lpstr>TONGUES</vt:lpstr>
      <vt:lpstr>TONGUES</vt:lpstr>
      <vt:lpstr>TONGUES</vt:lpstr>
      <vt:lpstr>TONGUES</vt:lpstr>
      <vt:lpstr>TONGUES</vt:lpstr>
      <vt:lpstr>TONGUES</vt:lpstr>
      <vt:lpstr>TONGUES</vt:lpstr>
      <vt:lpstr>TONGUES</vt:lpstr>
      <vt:lpstr>TONGUES</vt:lpstr>
      <vt:lpstr>TONGUES</vt:lpstr>
    </vt:vector>
  </TitlesOfParts>
  <Company>Windows 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TONGUES</dc:title>
  <dc:creator>Gregg</dc:creator>
  <cp:lastModifiedBy>Gregg</cp:lastModifiedBy>
  <cp:revision>10</cp:revision>
  <dcterms:created xsi:type="dcterms:W3CDTF">2013-06-06T02:32:42Z</dcterms:created>
  <dcterms:modified xsi:type="dcterms:W3CDTF">2013-06-07T11:33:51Z</dcterms:modified>
</cp:coreProperties>
</file>