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3" r:id="rId24"/>
    <p:sldId id="278" r:id="rId25"/>
    <p:sldId id="279" r:id="rId26"/>
    <p:sldId id="280" r:id="rId27"/>
    <p:sldId id="282" r:id="rId28"/>
    <p:sldId id="28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94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5FE72A-4FB3-4033-94CD-1CA692B7EEF0}" type="datetimeFigureOut">
              <a:rPr lang="en-US" smtClean="0"/>
              <a:t>6/1/2013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5EF57-376B-40CD-9AC3-2EB9C1C5862A}" type="slidenum">
              <a:rPr lang="en-US" smtClean="0"/>
              <a:t>‹#›</a:t>
            </a:fld>
            <a:endParaRPr lang="en-US"/>
          </a:p>
        </p:txBody>
      </p:sp>
    </p:spTree>
    <p:extLst>
      <p:ext uri="{BB962C8B-B14F-4D97-AF65-F5344CB8AC3E}">
        <p14:creationId xmlns:p14="http://schemas.microsoft.com/office/powerpoint/2010/main" val="299508464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5FE72A-4FB3-4033-94CD-1CA692B7EEF0}" type="datetimeFigureOut">
              <a:rPr lang="en-US" smtClean="0"/>
              <a:t>6/1/2013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5EF57-376B-40CD-9AC3-2EB9C1C5862A}" type="slidenum">
              <a:rPr lang="en-US" smtClean="0"/>
              <a:t>‹#›</a:t>
            </a:fld>
            <a:endParaRPr lang="en-US"/>
          </a:p>
        </p:txBody>
      </p:sp>
    </p:spTree>
    <p:extLst>
      <p:ext uri="{BB962C8B-B14F-4D97-AF65-F5344CB8AC3E}">
        <p14:creationId xmlns:p14="http://schemas.microsoft.com/office/powerpoint/2010/main" val="326739931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5FE72A-4FB3-4033-94CD-1CA692B7EEF0}" type="datetimeFigureOut">
              <a:rPr lang="en-US" smtClean="0"/>
              <a:t>6/1/2013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5EF57-376B-40CD-9AC3-2EB9C1C5862A}" type="slidenum">
              <a:rPr lang="en-US" smtClean="0"/>
              <a:t>‹#›</a:t>
            </a:fld>
            <a:endParaRPr lang="en-US"/>
          </a:p>
        </p:txBody>
      </p:sp>
    </p:spTree>
    <p:extLst>
      <p:ext uri="{BB962C8B-B14F-4D97-AF65-F5344CB8AC3E}">
        <p14:creationId xmlns:p14="http://schemas.microsoft.com/office/powerpoint/2010/main" val="388493911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4344"/>
            <a:ext cx="8229600" cy="868362"/>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152400" y="1143000"/>
            <a:ext cx="8534400" cy="5486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7078639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5FE72A-4FB3-4033-94CD-1CA692B7EEF0}" type="datetimeFigureOut">
              <a:rPr lang="en-US" smtClean="0"/>
              <a:t>6/1/2013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5EF57-376B-40CD-9AC3-2EB9C1C5862A}" type="slidenum">
              <a:rPr lang="en-US" smtClean="0"/>
              <a:t>‹#›</a:t>
            </a:fld>
            <a:endParaRPr lang="en-US"/>
          </a:p>
        </p:txBody>
      </p:sp>
    </p:spTree>
    <p:extLst>
      <p:ext uri="{BB962C8B-B14F-4D97-AF65-F5344CB8AC3E}">
        <p14:creationId xmlns:p14="http://schemas.microsoft.com/office/powerpoint/2010/main" val="213381816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5FE72A-4FB3-4033-94CD-1CA692B7EEF0}" type="datetimeFigureOut">
              <a:rPr lang="en-US" smtClean="0"/>
              <a:t>6/1/2013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5EF57-376B-40CD-9AC3-2EB9C1C5862A}" type="slidenum">
              <a:rPr lang="en-US" smtClean="0"/>
              <a:t>‹#›</a:t>
            </a:fld>
            <a:endParaRPr lang="en-US"/>
          </a:p>
        </p:txBody>
      </p:sp>
    </p:spTree>
    <p:extLst>
      <p:ext uri="{BB962C8B-B14F-4D97-AF65-F5344CB8AC3E}">
        <p14:creationId xmlns:p14="http://schemas.microsoft.com/office/powerpoint/2010/main" val="367537790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5FE72A-4FB3-4033-94CD-1CA692B7EEF0}" type="datetimeFigureOut">
              <a:rPr lang="en-US" smtClean="0"/>
              <a:t>6/1/2013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5EF57-376B-40CD-9AC3-2EB9C1C5862A}" type="slidenum">
              <a:rPr lang="en-US" smtClean="0"/>
              <a:t>‹#›</a:t>
            </a:fld>
            <a:endParaRPr lang="en-US"/>
          </a:p>
        </p:txBody>
      </p:sp>
    </p:spTree>
    <p:extLst>
      <p:ext uri="{BB962C8B-B14F-4D97-AF65-F5344CB8AC3E}">
        <p14:creationId xmlns:p14="http://schemas.microsoft.com/office/powerpoint/2010/main" val="277646013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5FE72A-4FB3-4033-94CD-1CA692B7EEF0}" type="datetimeFigureOut">
              <a:rPr lang="en-US" smtClean="0"/>
              <a:t>6/1/2013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B5EF57-376B-40CD-9AC3-2EB9C1C5862A}" type="slidenum">
              <a:rPr lang="en-US" smtClean="0"/>
              <a:t>‹#›</a:t>
            </a:fld>
            <a:endParaRPr lang="en-US"/>
          </a:p>
        </p:txBody>
      </p:sp>
    </p:spTree>
    <p:extLst>
      <p:ext uri="{BB962C8B-B14F-4D97-AF65-F5344CB8AC3E}">
        <p14:creationId xmlns:p14="http://schemas.microsoft.com/office/powerpoint/2010/main" val="194676340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5FE72A-4FB3-4033-94CD-1CA692B7EEF0}" type="datetimeFigureOut">
              <a:rPr lang="en-US" smtClean="0"/>
              <a:t>6/1/2013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B5EF57-376B-40CD-9AC3-2EB9C1C5862A}" type="slidenum">
              <a:rPr lang="en-US" smtClean="0"/>
              <a:t>‹#›</a:t>
            </a:fld>
            <a:endParaRPr lang="en-US"/>
          </a:p>
        </p:txBody>
      </p:sp>
    </p:spTree>
    <p:extLst>
      <p:ext uri="{BB962C8B-B14F-4D97-AF65-F5344CB8AC3E}">
        <p14:creationId xmlns:p14="http://schemas.microsoft.com/office/powerpoint/2010/main" val="398003108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5FE72A-4FB3-4033-94CD-1CA692B7EEF0}" type="datetimeFigureOut">
              <a:rPr lang="en-US" smtClean="0"/>
              <a:t>6/1/2013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B5EF57-376B-40CD-9AC3-2EB9C1C5862A}" type="slidenum">
              <a:rPr lang="en-US" smtClean="0"/>
              <a:t>‹#›</a:t>
            </a:fld>
            <a:endParaRPr lang="en-US"/>
          </a:p>
        </p:txBody>
      </p:sp>
    </p:spTree>
    <p:extLst>
      <p:ext uri="{BB962C8B-B14F-4D97-AF65-F5344CB8AC3E}">
        <p14:creationId xmlns:p14="http://schemas.microsoft.com/office/powerpoint/2010/main" val="375049545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5FE72A-4FB3-4033-94CD-1CA692B7EEF0}" type="datetimeFigureOut">
              <a:rPr lang="en-US" smtClean="0"/>
              <a:t>6/1/2013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5EF57-376B-40CD-9AC3-2EB9C1C5862A}" type="slidenum">
              <a:rPr lang="en-US" smtClean="0"/>
              <a:t>‹#›</a:t>
            </a:fld>
            <a:endParaRPr lang="en-US"/>
          </a:p>
        </p:txBody>
      </p:sp>
    </p:spTree>
    <p:extLst>
      <p:ext uri="{BB962C8B-B14F-4D97-AF65-F5344CB8AC3E}">
        <p14:creationId xmlns:p14="http://schemas.microsoft.com/office/powerpoint/2010/main" val="39228430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5FE72A-4FB3-4033-94CD-1CA692B7EEF0}" type="datetimeFigureOut">
              <a:rPr lang="en-US" smtClean="0"/>
              <a:t>6/1/2013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5EF57-376B-40CD-9AC3-2EB9C1C5862A}" type="slidenum">
              <a:rPr lang="en-US" smtClean="0"/>
              <a:t>‹#›</a:t>
            </a:fld>
            <a:endParaRPr lang="en-US"/>
          </a:p>
        </p:txBody>
      </p:sp>
    </p:spTree>
    <p:extLst>
      <p:ext uri="{BB962C8B-B14F-4D97-AF65-F5344CB8AC3E}">
        <p14:creationId xmlns:p14="http://schemas.microsoft.com/office/powerpoint/2010/main" val="224501494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t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27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5FE72A-4FB3-4033-94CD-1CA692B7EEF0}" type="datetimeFigureOut">
              <a:rPr lang="en-US" smtClean="0"/>
              <a:t>6/1/2013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B5EF57-376B-40CD-9AC3-2EB9C1C5862A}" type="slidenum">
              <a:rPr lang="en-US" smtClean="0"/>
              <a:t>‹#›</a:t>
            </a:fld>
            <a:endParaRPr lang="en-US"/>
          </a:p>
        </p:txBody>
      </p:sp>
    </p:spTree>
    <p:extLst>
      <p:ext uri="{BB962C8B-B14F-4D97-AF65-F5344CB8AC3E}">
        <p14:creationId xmlns:p14="http://schemas.microsoft.com/office/powerpoint/2010/main" val="3673737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The HOLY SPIRIT</a:t>
            </a:r>
            <a:endParaRPr lang="en-US" b="1" i="0" u="none" strike="noStrike" baseline="0" smtClean="0">
              <a:latin typeface="Times New Roman"/>
            </a:endParaRPr>
          </a:p>
        </p:txBody>
      </p:sp>
      <p:sp>
        <p:nvSpPr>
          <p:cNvPr id="3" name="Text Placeholder 2"/>
          <p:cNvSpPr>
            <a:spLocks noGrp="1"/>
          </p:cNvSpPr>
          <p:nvPr>
            <p:ph type="body" idx="1"/>
          </p:nvPr>
        </p:nvSpPr>
        <p:spPr/>
        <p:txBody>
          <a:bodyPr/>
          <a:lstStyle/>
          <a:p>
            <a:pPr marL="0" marR="0" lvl="0" indent="0" rtl="0">
              <a:buNone/>
            </a:pPr>
            <a:r>
              <a:rPr lang="en-US" b="0" i="0" u="none" strike="noStrike" baseline="0" dirty="0" smtClean="0">
                <a:latin typeface="Calibri"/>
              </a:rPr>
              <a:t>The Holy Spirit is God Almighty</a:t>
            </a:r>
          </a:p>
          <a:p>
            <a:pPr marL="0" marR="0" lvl="0" indent="0" rtl="0">
              <a:buNone/>
            </a:pPr>
            <a:r>
              <a:rPr lang="en-US" sz="2800" b="0" i="0" u="none" strike="noStrike" baseline="0" dirty="0" smtClean="0">
                <a:latin typeface="Calibri"/>
              </a:rPr>
              <a:t>God the Father	God the Son		God the Holy Spirit</a:t>
            </a:r>
          </a:p>
          <a:p>
            <a:pPr marL="457200" marR="0" lvl="1" indent="0" rtl="0">
              <a:buNone/>
            </a:pPr>
            <a:r>
              <a:rPr lang="en-US" b="1" i="0" u="sng" strike="noStrike" baseline="0" dirty="0" smtClean="0">
                <a:solidFill>
                  <a:srgbClr val="C00000"/>
                </a:solidFill>
                <a:latin typeface="Minion Pro"/>
              </a:rPr>
              <a:t>I John 5:7</a:t>
            </a:r>
            <a:r>
              <a:rPr lang="en-US" b="0" i="0" u="none" strike="noStrike" baseline="0" dirty="0" smtClean="0">
                <a:solidFill>
                  <a:srgbClr val="C00000"/>
                </a:solidFill>
                <a:latin typeface="Times New Roman"/>
              </a:rPr>
              <a:t>	</a:t>
            </a:r>
            <a:r>
              <a:rPr lang="en-US" b="0" i="1" u="none" strike="noStrike" baseline="0" dirty="0" smtClean="0">
                <a:solidFill>
                  <a:srgbClr val="000000"/>
                </a:solidFill>
                <a:latin typeface="Minion Pro"/>
              </a:rPr>
              <a:t>For there are three that bear record in heaven, the Father, the Word, and the Holy Ghost: and these three </a:t>
            </a:r>
            <a:r>
              <a:rPr lang="en-US" b="1" i="1" u="sng" strike="noStrike" baseline="0" dirty="0" smtClean="0">
                <a:solidFill>
                  <a:srgbClr val="000000"/>
                </a:solidFill>
                <a:latin typeface="Minion Pro"/>
              </a:rPr>
              <a:t>are one.</a:t>
            </a:r>
          </a:p>
          <a:p>
            <a:pPr marL="457200" marR="0" lvl="1" indent="0" rtl="0">
              <a:buNone/>
            </a:pPr>
            <a:r>
              <a:rPr lang="en-US" b="1" i="0" u="sng" strike="noStrike" baseline="0" dirty="0" smtClean="0">
                <a:solidFill>
                  <a:srgbClr val="C00000"/>
                </a:solidFill>
                <a:latin typeface="Minion Pro"/>
              </a:rPr>
              <a:t>Deuteronomy 6:4</a:t>
            </a:r>
            <a:r>
              <a:rPr lang="en-US" b="0" i="0" u="none" strike="noStrike" baseline="0" dirty="0" smtClean="0">
                <a:solidFill>
                  <a:srgbClr val="C00000"/>
                </a:solidFill>
                <a:latin typeface="Times New Roman"/>
              </a:rPr>
              <a:t>	</a:t>
            </a:r>
            <a:r>
              <a:rPr lang="en-US" b="0" i="1" u="none" strike="noStrike" baseline="0" dirty="0" smtClean="0">
                <a:solidFill>
                  <a:srgbClr val="000000"/>
                </a:solidFill>
                <a:latin typeface="Minion Pro"/>
              </a:rPr>
              <a:t>Hear, O Israel: The LORD our God is </a:t>
            </a:r>
            <a:r>
              <a:rPr lang="en-US" b="1" i="1" u="sng" strike="noStrike" baseline="0" dirty="0" smtClean="0">
                <a:solidFill>
                  <a:srgbClr val="000000"/>
                </a:solidFill>
                <a:latin typeface="Minion Pro"/>
              </a:rPr>
              <a:t>one LORD</a:t>
            </a:r>
            <a:r>
              <a:rPr lang="en-US" b="0" i="1" u="none" strike="noStrike" baseline="0" dirty="0" smtClean="0">
                <a:solidFill>
                  <a:srgbClr val="000000"/>
                </a:solidFill>
                <a:latin typeface="Minion Pro"/>
              </a:rPr>
              <a:t>:</a:t>
            </a:r>
            <a:endParaRPr lang="en-US" b="0" i="1" u="none" strike="noStrike" baseline="0" dirty="0" smtClean="0">
              <a:solidFill>
                <a:srgbClr val="000000"/>
              </a:solidFill>
              <a:latin typeface="Calibri"/>
            </a:endParaRPr>
          </a:p>
        </p:txBody>
      </p:sp>
    </p:spTree>
    <p:extLst>
      <p:ext uri="{BB962C8B-B14F-4D97-AF65-F5344CB8AC3E}">
        <p14:creationId xmlns:p14="http://schemas.microsoft.com/office/powerpoint/2010/main" val="137437927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The Holy Spirit is a Person</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a:bodyPr>
          <a:lstStyle/>
          <a:p>
            <a:pPr marL="457200" marR="0" lvl="1" indent="0" rtl="0">
              <a:buNone/>
            </a:pPr>
            <a:r>
              <a:rPr lang="en-US" b="1" i="0" u="sng" strike="noStrike" baseline="0" dirty="0" smtClean="0">
                <a:solidFill>
                  <a:srgbClr val="C00000"/>
                </a:solidFill>
                <a:latin typeface="Minion Pro"/>
              </a:rPr>
              <a:t>John 15:26</a:t>
            </a:r>
            <a:r>
              <a:rPr lang="en-US" b="0" i="0" u="none" strike="noStrike" baseline="0" dirty="0" smtClean="0">
                <a:solidFill>
                  <a:srgbClr val="C00000"/>
                </a:solidFill>
                <a:latin typeface="Times New Roman"/>
              </a:rPr>
              <a:t>	</a:t>
            </a:r>
            <a:r>
              <a:rPr lang="en-US" b="0" i="1" u="none" strike="noStrike" baseline="0" dirty="0" smtClean="0">
                <a:solidFill>
                  <a:srgbClr val="000000"/>
                </a:solidFill>
                <a:latin typeface="Minion Pro"/>
              </a:rPr>
              <a:t>But when the Comforter is come, whom I will send unto you from the Father, even the Spirit of truth, which </a:t>
            </a:r>
            <a:r>
              <a:rPr lang="en-US" b="0" i="1" u="none" strike="noStrike" baseline="0" dirty="0" err="1" smtClean="0">
                <a:solidFill>
                  <a:srgbClr val="000000"/>
                </a:solidFill>
                <a:latin typeface="Minion Pro"/>
              </a:rPr>
              <a:t>proceedeth</a:t>
            </a:r>
            <a:r>
              <a:rPr lang="en-US" b="0" i="1" u="none" strike="noStrike" baseline="0" dirty="0" smtClean="0">
                <a:solidFill>
                  <a:srgbClr val="000000"/>
                </a:solidFill>
                <a:latin typeface="Minion Pro"/>
              </a:rPr>
              <a:t> from the Father, </a:t>
            </a:r>
            <a:r>
              <a:rPr lang="en-US" b="1" i="1" u="sng" strike="noStrike" baseline="0" dirty="0" smtClean="0">
                <a:solidFill>
                  <a:srgbClr val="000000"/>
                </a:solidFill>
                <a:latin typeface="Minion Pro"/>
              </a:rPr>
              <a:t>he</a:t>
            </a:r>
            <a:r>
              <a:rPr lang="en-US" b="0" i="1" u="none" strike="noStrike" baseline="0" dirty="0" smtClean="0">
                <a:solidFill>
                  <a:srgbClr val="000000"/>
                </a:solidFill>
                <a:latin typeface="Minion Pro"/>
              </a:rPr>
              <a:t> shall testify of me:</a:t>
            </a:r>
          </a:p>
          <a:p>
            <a:pPr marL="457200" marR="0" lvl="1" indent="0" rtl="0">
              <a:buNone/>
            </a:pPr>
            <a:r>
              <a:rPr lang="en-US" b="1" i="0" u="sng" strike="noStrike" baseline="0" dirty="0" smtClean="0">
                <a:solidFill>
                  <a:srgbClr val="C00000"/>
                </a:solidFill>
                <a:latin typeface="Minion Pro"/>
              </a:rPr>
              <a:t>John 16:7‑8</a:t>
            </a:r>
            <a:r>
              <a:rPr lang="en-US" b="0" i="0" u="none" strike="noStrike" baseline="0" dirty="0" smtClean="0">
                <a:solidFill>
                  <a:srgbClr val="C00000"/>
                </a:solidFill>
                <a:latin typeface="Times New Roman"/>
              </a:rPr>
              <a:t>	</a:t>
            </a:r>
            <a:r>
              <a:rPr lang="en-US" b="0" i="1" u="none" strike="noStrike" baseline="0" dirty="0" smtClean="0">
                <a:solidFill>
                  <a:srgbClr val="000000"/>
                </a:solidFill>
                <a:latin typeface="Minion Pro"/>
              </a:rPr>
              <a:t>Nevertheless I tell you the truth; It is expedient for you that I go away: for if I go not away, the Comforter will not come unto you; but if I depart, I will send </a:t>
            </a:r>
            <a:r>
              <a:rPr lang="en-US" b="1" i="1" u="sng" strike="noStrike" baseline="0" dirty="0" smtClean="0">
                <a:solidFill>
                  <a:srgbClr val="000000"/>
                </a:solidFill>
                <a:latin typeface="Minion Pro"/>
              </a:rPr>
              <a:t>him</a:t>
            </a:r>
            <a:r>
              <a:rPr lang="en-US" b="0" i="1" u="none" strike="noStrike" baseline="0" dirty="0" smtClean="0">
                <a:solidFill>
                  <a:srgbClr val="000000"/>
                </a:solidFill>
                <a:latin typeface="Minion Pro"/>
              </a:rPr>
              <a:t> unto you.</a:t>
            </a:r>
          </a:p>
          <a:p>
            <a:pPr marL="457200" marR="0" lvl="1" indent="0" rtl="0">
              <a:buNone/>
            </a:pPr>
            <a:r>
              <a:rPr lang="en-US" b="0" i="1" u="none" strike="noStrike" baseline="0" dirty="0" smtClean="0">
                <a:solidFill>
                  <a:srgbClr val="000000"/>
                </a:solidFill>
                <a:latin typeface="Minion Pro"/>
              </a:rPr>
              <a:t>8	And when </a:t>
            </a:r>
            <a:r>
              <a:rPr lang="en-US" b="1" i="1" u="sng" strike="noStrike" baseline="0" dirty="0" smtClean="0">
                <a:solidFill>
                  <a:srgbClr val="000000"/>
                </a:solidFill>
                <a:latin typeface="Minion Pro"/>
              </a:rPr>
              <a:t>he</a:t>
            </a:r>
            <a:r>
              <a:rPr lang="en-US" b="0" i="1" u="none" strike="noStrike" baseline="0" dirty="0" smtClean="0">
                <a:solidFill>
                  <a:srgbClr val="000000"/>
                </a:solidFill>
                <a:latin typeface="Minion Pro"/>
              </a:rPr>
              <a:t> is come, </a:t>
            </a:r>
            <a:r>
              <a:rPr lang="en-US" b="1" i="1" u="sng" strike="noStrike" baseline="0" dirty="0" smtClean="0">
                <a:solidFill>
                  <a:srgbClr val="000000"/>
                </a:solidFill>
                <a:latin typeface="Minion Pro"/>
              </a:rPr>
              <a:t>he</a:t>
            </a:r>
            <a:r>
              <a:rPr lang="en-US" b="0" i="1" u="none" strike="noStrike" baseline="0" dirty="0" smtClean="0">
                <a:solidFill>
                  <a:srgbClr val="000000"/>
                </a:solidFill>
                <a:latin typeface="Minion Pro"/>
              </a:rPr>
              <a:t> will reprove the world of sin, and of righteousness, and of judgment:</a:t>
            </a:r>
          </a:p>
        </p:txBody>
      </p:sp>
    </p:spTree>
    <p:extLst>
      <p:ext uri="{BB962C8B-B14F-4D97-AF65-F5344CB8AC3E}">
        <p14:creationId xmlns:p14="http://schemas.microsoft.com/office/powerpoint/2010/main" val="424446647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The Holy Spirit is a Person</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lnSpcReduction="10000"/>
          </a:bodyPr>
          <a:lstStyle/>
          <a:p>
            <a:pPr marL="457200" marR="0" lvl="1" indent="0" rtl="0">
              <a:buNone/>
            </a:pPr>
            <a:r>
              <a:rPr lang="en-US" b="1" i="0" u="sng" strike="noStrike" baseline="0" dirty="0" smtClean="0">
                <a:solidFill>
                  <a:srgbClr val="C00000"/>
                </a:solidFill>
                <a:latin typeface="Minion Pro"/>
              </a:rPr>
              <a:t>John 16:12‑14</a:t>
            </a:r>
            <a:r>
              <a:rPr lang="en-US" b="0" i="0" u="none" strike="noStrike" baseline="0" dirty="0" smtClean="0">
                <a:solidFill>
                  <a:srgbClr val="C00000"/>
                </a:solidFill>
                <a:latin typeface="Times New Roman"/>
              </a:rPr>
              <a:t>	</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I have yet many things to say unto you, but ye cannot bear them now.</a:t>
            </a:r>
          </a:p>
          <a:p>
            <a:pPr marL="457200" marR="0" lvl="1" indent="0" rtl="0">
              <a:buNone/>
            </a:pPr>
            <a:r>
              <a:rPr lang="en-US" b="0" i="1" u="none" strike="noStrike" baseline="0" dirty="0" smtClean="0">
                <a:solidFill>
                  <a:srgbClr val="000000"/>
                </a:solidFill>
                <a:latin typeface="Minion Pro"/>
              </a:rPr>
              <a:t>13	Howbeit when </a:t>
            </a:r>
            <a:r>
              <a:rPr lang="en-US" b="1" i="1" u="sng" strike="noStrike" baseline="0" dirty="0" smtClean="0">
                <a:solidFill>
                  <a:srgbClr val="000000"/>
                </a:solidFill>
                <a:latin typeface="Minion Pro"/>
              </a:rPr>
              <a:t>he</a:t>
            </a:r>
            <a:r>
              <a:rPr lang="en-US" b="0" i="1" u="none" strike="noStrike" baseline="0" dirty="0" smtClean="0">
                <a:solidFill>
                  <a:srgbClr val="000000"/>
                </a:solidFill>
                <a:latin typeface="Minion Pro"/>
              </a:rPr>
              <a:t>, the Spirit of truth, is come, </a:t>
            </a:r>
            <a:r>
              <a:rPr lang="en-US" b="1" i="1" u="sng" strike="noStrike" baseline="0" dirty="0" smtClean="0">
                <a:solidFill>
                  <a:srgbClr val="000000"/>
                </a:solidFill>
                <a:latin typeface="Minion Pro"/>
              </a:rPr>
              <a:t>he</a:t>
            </a:r>
            <a:r>
              <a:rPr lang="en-US" b="0" i="1" u="none" strike="noStrike" baseline="0" dirty="0" smtClean="0">
                <a:solidFill>
                  <a:srgbClr val="000000"/>
                </a:solidFill>
                <a:latin typeface="Minion Pro"/>
              </a:rPr>
              <a:t> will guide you into all truth: for </a:t>
            </a:r>
            <a:r>
              <a:rPr lang="en-US" b="1" i="1" u="sng" strike="noStrike" baseline="0" dirty="0" smtClean="0">
                <a:solidFill>
                  <a:srgbClr val="000000"/>
                </a:solidFill>
                <a:latin typeface="Minion Pro"/>
              </a:rPr>
              <a:t>he</a:t>
            </a:r>
            <a:r>
              <a:rPr lang="en-US" b="0" i="1" u="none" strike="noStrike" baseline="0" dirty="0" smtClean="0">
                <a:solidFill>
                  <a:srgbClr val="000000"/>
                </a:solidFill>
                <a:latin typeface="Minion Pro"/>
              </a:rPr>
              <a:t> shall not speak of himself; but whatsoever </a:t>
            </a:r>
            <a:r>
              <a:rPr lang="en-US" b="1" i="1" u="sng" strike="noStrike" baseline="0" dirty="0" smtClean="0">
                <a:solidFill>
                  <a:srgbClr val="000000"/>
                </a:solidFill>
                <a:latin typeface="Minion Pro"/>
              </a:rPr>
              <a:t>he</a:t>
            </a:r>
            <a:r>
              <a:rPr lang="en-US" b="0" i="1" u="none" strike="noStrike" baseline="0" dirty="0" smtClean="0">
                <a:solidFill>
                  <a:srgbClr val="000000"/>
                </a:solidFill>
                <a:latin typeface="Minion Pro"/>
              </a:rPr>
              <a:t> shall hear, that shall </a:t>
            </a:r>
            <a:r>
              <a:rPr lang="en-US" b="1" i="1" u="sng" strike="noStrike" baseline="0" dirty="0" smtClean="0">
                <a:solidFill>
                  <a:srgbClr val="000000"/>
                </a:solidFill>
                <a:latin typeface="Minion Pro"/>
              </a:rPr>
              <a:t>he</a:t>
            </a:r>
            <a:r>
              <a:rPr lang="en-US" b="0" i="1" u="none" strike="noStrike" baseline="0" dirty="0" smtClean="0">
                <a:solidFill>
                  <a:srgbClr val="000000"/>
                </a:solidFill>
                <a:latin typeface="Minion Pro"/>
              </a:rPr>
              <a:t> speak: and </a:t>
            </a:r>
            <a:r>
              <a:rPr lang="en-US" b="1" i="1" u="sng" strike="noStrike" baseline="0" dirty="0" smtClean="0">
                <a:solidFill>
                  <a:srgbClr val="000000"/>
                </a:solidFill>
                <a:latin typeface="Minion Pro"/>
              </a:rPr>
              <a:t>he</a:t>
            </a:r>
            <a:r>
              <a:rPr lang="en-US" b="0" i="1" u="none" strike="noStrike" baseline="0" dirty="0" smtClean="0">
                <a:solidFill>
                  <a:srgbClr val="000000"/>
                </a:solidFill>
                <a:latin typeface="Minion Pro"/>
              </a:rPr>
              <a:t> will </a:t>
            </a:r>
            <a:r>
              <a:rPr lang="en-US" b="0" i="1" u="none" strike="noStrike" baseline="0" dirty="0" err="1" smtClean="0">
                <a:solidFill>
                  <a:srgbClr val="000000"/>
                </a:solidFill>
                <a:latin typeface="Minion Pro"/>
              </a:rPr>
              <a:t>shew</a:t>
            </a:r>
            <a:r>
              <a:rPr lang="en-US" b="0" i="1" u="none" strike="noStrike" baseline="0" dirty="0" smtClean="0">
                <a:solidFill>
                  <a:srgbClr val="000000"/>
                </a:solidFill>
                <a:latin typeface="Minion Pro"/>
              </a:rPr>
              <a:t> you things to come.</a:t>
            </a:r>
          </a:p>
          <a:p>
            <a:pPr marL="457200" marR="0" lvl="1" indent="0" rtl="0">
              <a:buNone/>
            </a:pPr>
            <a:r>
              <a:rPr lang="en-US" b="0" i="1" u="none" strike="noStrike" baseline="0" dirty="0" smtClean="0">
                <a:solidFill>
                  <a:srgbClr val="000000"/>
                </a:solidFill>
                <a:latin typeface="Minion Pro"/>
              </a:rPr>
              <a:t>14	</a:t>
            </a:r>
            <a:r>
              <a:rPr lang="en-US" b="1" i="1" u="sng" strike="noStrike" baseline="0" dirty="0" smtClean="0">
                <a:solidFill>
                  <a:srgbClr val="000000"/>
                </a:solidFill>
                <a:latin typeface="Minion Pro"/>
              </a:rPr>
              <a:t>He</a:t>
            </a:r>
            <a:r>
              <a:rPr lang="en-US" b="0" i="1" u="none" strike="noStrike" baseline="0" dirty="0" smtClean="0">
                <a:solidFill>
                  <a:srgbClr val="000000"/>
                </a:solidFill>
                <a:latin typeface="Minion Pro"/>
              </a:rPr>
              <a:t> shall glorify me: for </a:t>
            </a:r>
            <a:r>
              <a:rPr lang="en-US" b="1" i="1" u="sng" strike="noStrike" baseline="0" dirty="0" smtClean="0">
                <a:solidFill>
                  <a:srgbClr val="000000"/>
                </a:solidFill>
                <a:latin typeface="Minion Pro"/>
              </a:rPr>
              <a:t>he</a:t>
            </a:r>
            <a:r>
              <a:rPr lang="en-US" b="0" i="1" u="none" strike="noStrike" baseline="0" dirty="0" smtClean="0">
                <a:solidFill>
                  <a:srgbClr val="000000"/>
                </a:solidFill>
                <a:latin typeface="Minion Pro"/>
              </a:rPr>
              <a:t> shall receive of mine, and shall </a:t>
            </a:r>
            <a:r>
              <a:rPr lang="en-US" b="0" i="1" u="none" strike="noStrike" baseline="0" dirty="0" err="1" smtClean="0">
                <a:solidFill>
                  <a:srgbClr val="000000"/>
                </a:solidFill>
                <a:latin typeface="Minion Pro"/>
              </a:rPr>
              <a:t>shew</a:t>
            </a:r>
            <a:r>
              <a:rPr lang="en-US" b="0" i="1" u="none" strike="noStrike" baseline="0" dirty="0" smtClean="0">
                <a:solidFill>
                  <a:srgbClr val="000000"/>
                </a:solidFill>
                <a:latin typeface="Minion Pro"/>
              </a:rPr>
              <a:t> it unto you.</a:t>
            </a:r>
          </a:p>
          <a:p>
            <a:pPr marL="0" marR="0" lvl="0" indent="0" rtl="0">
              <a:buNone/>
            </a:pPr>
            <a:r>
              <a:rPr lang="en-US" b="0" i="0" u="none" strike="noStrike" baseline="0" dirty="0" smtClean="0">
                <a:latin typeface="Calibri"/>
              </a:rPr>
              <a:t>If you only think of the Holy Spirit as a blob or ethereal mass then you don’t yield to Him.  </a:t>
            </a:r>
          </a:p>
          <a:p>
            <a:pPr marL="0" marR="0" lvl="0" indent="0" rtl="0">
              <a:buNone/>
            </a:pPr>
            <a:r>
              <a:rPr lang="en-US" b="0" i="0" u="none" strike="noStrike" baseline="0" dirty="0" smtClean="0">
                <a:latin typeface="Calibri"/>
              </a:rPr>
              <a:t>He is a person.  He is not just an influence or a power, The Holy Spirit is a Person.</a:t>
            </a:r>
          </a:p>
        </p:txBody>
      </p:sp>
    </p:spTree>
    <p:extLst>
      <p:ext uri="{BB962C8B-B14F-4D97-AF65-F5344CB8AC3E}">
        <p14:creationId xmlns:p14="http://schemas.microsoft.com/office/powerpoint/2010/main" val="358765471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The Holy Spirit is a Person</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a:bodyPr>
          <a:lstStyle/>
          <a:p>
            <a:pPr marL="0" marR="0" lvl="0" indent="0" rtl="0">
              <a:buNone/>
            </a:pPr>
            <a:r>
              <a:rPr lang="en-US" b="0" i="0" u="none" strike="noStrike" baseline="0" dirty="0" smtClean="0">
                <a:latin typeface="Calibri"/>
              </a:rPr>
              <a:t>Because the Holy Spirit is a person he can be</a:t>
            </a:r>
          </a:p>
          <a:p>
            <a:pPr marR="0" lvl="0" rtl="0"/>
            <a:r>
              <a:rPr lang="en-US" b="0" i="0" u="none" strike="noStrike" baseline="0" dirty="0" smtClean="0">
                <a:latin typeface="Calibri"/>
              </a:rPr>
              <a:t>Blasphemed – This is something that only a lost person can do</a:t>
            </a:r>
          </a:p>
          <a:p>
            <a:pPr marL="457200" marR="0" lvl="1" indent="0" rtl="0">
              <a:buNone/>
            </a:pPr>
            <a:r>
              <a:rPr lang="en-US" b="1" i="0" u="sng" strike="noStrike" baseline="0" dirty="0" err="1" smtClean="0">
                <a:solidFill>
                  <a:srgbClr val="C00000"/>
                </a:solidFill>
                <a:latin typeface="Minion Pro"/>
              </a:rPr>
              <a:t>Mattew</a:t>
            </a:r>
            <a:r>
              <a:rPr lang="en-US" b="1" i="0" u="sng" strike="noStrike" baseline="0" dirty="0" smtClean="0">
                <a:solidFill>
                  <a:srgbClr val="C00000"/>
                </a:solidFill>
                <a:latin typeface="Minion Pro"/>
              </a:rPr>
              <a:t> 12:31‑32</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Wherefore I say unto you, All manner of sin and blasphemy shall be forgiven unto men: but the blasphemy against the Holy Ghost shall not be forgiven unto men.</a:t>
            </a:r>
          </a:p>
          <a:p>
            <a:pPr marL="457200" marR="0" lvl="1" indent="0" rtl="0">
              <a:buNone/>
            </a:pPr>
            <a:r>
              <a:rPr lang="en-US" b="0" i="1" u="none" strike="noStrike" baseline="0" dirty="0" smtClean="0">
                <a:solidFill>
                  <a:srgbClr val="000000"/>
                </a:solidFill>
                <a:latin typeface="Minion Pro"/>
              </a:rPr>
              <a:t>32	And whosoever </a:t>
            </a:r>
            <a:r>
              <a:rPr lang="en-US" b="0" i="1" u="none" strike="noStrike" baseline="0" dirty="0" err="1" smtClean="0">
                <a:solidFill>
                  <a:srgbClr val="000000"/>
                </a:solidFill>
                <a:latin typeface="Minion Pro"/>
              </a:rPr>
              <a:t>speaketh</a:t>
            </a:r>
            <a:r>
              <a:rPr lang="en-US" b="0" i="1" u="none" strike="noStrike" baseline="0" dirty="0" smtClean="0">
                <a:solidFill>
                  <a:srgbClr val="000000"/>
                </a:solidFill>
                <a:latin typeface="Minion Pro"/>
              </a:rPr>
              <a:t> a word against the Son of man, it shall be forgiven him: but whosoever </a:t>
            </a:r>
            <a:r>
              <a:rPr lang="en-US" b="0" i="1" u="none" strike="noStrike" baseline="0" dirty="0" err="1" smtClean="0">
                <a:solidFill>
                  <a:srgbClr val="000000"/>
                </a:solidFill>
                <a:latin typeface="Minion Pro"/>
              </a:rPr>
              <a:t>speaketh</a:t>
            </a:r>
            <a:r>
              <a:rPr lang="en-US" b="0" i="1" u="none" strike="noStrike" baseline="0" dirty="0" smtClean="0">
                <a:solidFill>
                  <a:srgbClr val="000000"/>
                </a:solidFill>
                <a:latin typeface="Minion Pro"/>
              </a:rPr>
              <a:t> against the Holy Ghost, it shall not be forgiven him, neither in this world, neither in the world to come.</a:t>
            </a:r>
            <a:endParaRPr lang="en-US" b="0" i="1" u="none" strike="noStrike" baseline="0" dirty="0" smtClean="0">
              <a:solidFill>
                <a:srgbClr val="000000"/>
              </a:solidFill>
              <a:latin typeface="Calibri"/>
            </a:endParaRPr>
          </a:p>
        </p:txBody>
      </p:sp>
    </p:spTree>
    <p:extLst>
      <p:ext uri="{BB962C8B-B14F-4D97-AF65-F5344CB8AC3E}">
        <p14:creationId xmlns:p14="http://schemas.microsoft.com/office/powerpoint/2010/main" val="411252110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The Holy Spirit is a Person</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fontScale="92500" lnSpcReduction="20000"/>
          </a:bodyPr>
          <a:lstStyle/>
          <a:p>
            <a:pPr marL="0" marR="0" lvl="0" indent="0" rtl="0">
              <a:buNone/>
            </a:pPr>
            <a:r>
              <a:rPr lang="en-US" b="0" i="0" u="none" strike="noStrike" baseline="0" dirty="0" smtClean="0">
                <a:latin typeface="Calibri"/>
              </a:rPr>
              <a:t>Because the Holy Spirit is a person he can be</a:t>
            </a:r>
          </a:p>
          <a:p>
            <a:pPr marR="0" lvl="0" rtl="0"/>
            <a:r>
              <a:rPr lang="en-US" b="0" i="0" u="none" strike="noStrike" baseline="0" dirty="0" smtClean="0">
                <a:latin typeface="Calibri"/>
              </a:rPr>
              <a:t>Resisted – This is also something that can only be done by someone who is lost</a:t>
            </a:r>
          </a:p>
          <a:p>
            <a:pPr marL="457200" marR="0" lvl="1" indent="0" rtl="0">
              <a:buNone/>
            </a:pPr>
            <a:r>
              <a:rPr lang="en-US" b="1" i="0" u="sng" strike="noStrike" baseline="0" dirty="0" smtClean="0">
                <a:solidFill>
                  <a:srgbClr val="C00000"/>
                </a:solidFill>
                <a:latin typeface="Minion Pro"/>
              </a:rPr>
              <a:t>Acts 7:51‑52</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Ye </a:t>
            </a:r>
            <a:r>
              <a:rPr lang="en-US" b="0" i="1" u="none" strike="noStrike" baseline="0" dirty="0" err="1" smtClean="0">
                <a:solidFill>
                  <a:srgbClr val="000000"/>
                </a:solidFill>
                <a:latin typeface="Minion Pro"/>
              </a:rPr>
              <a:t>stiffnecked</a:t>
            </a:r>
            <a:r>
              <a:rPr lang="en-US" b="0" i="1" u="none" strike="noStrike" baseline="0" dirty="0" smtClean="0">
                <a:solidFill>
                  <a:srgbClr val="000000"/>
                </a:solidFill>
                <a:latin typeface="Minion Pro"/>
              </a:rPr>
              <a:t> and uncircumcised in heart and ears, ye do always </a:t>
            </a:r>
            <a:r>
              <a:rPr lang="en-US" b="1" i="1" u="none" strike="noStrike" baseline="0" dirty="0" smtClean="0">
                <a:solidFill>
                  <a:srgbClr val="000000"/>
                </a:solidFill>
                <a:latin typeface="Minion Pro"/>
              </a:rPr>
              <a:t>resist</a:t>
            </a:r>
            <a:r>
              <a:rPr lang="en-US" b="0" i="1" u="none" strike="noStrike" baseline="0" dirty="0" smtClean="0">
                <a:solidFill>
                  <a:srgbClr val="000000"/>
                </a:solidFill>
                <a:latin typeface="Minion Pro"/>
              </a:rPr>
              <a:t> the Holy Ghost: as your fathers did, so do ye.</a:t>
            </a:r>
          </a:p>
          <a:p>
            <a:pPr marL="457200" marR="0" lvl="1" indent="0" rtl="0">
              <a:buNone/>
            </a:pPr>
            <a:r>
              <a:rPr lang="en-US" b="0" i="1" u="none" strike="noStrike" baseline="0" dirty="0" smtClean="0">
                <a:solidFill>
                  <a:srgbClr val="000000"/>
                </a:solidFill>
                <a:latin typeface="Minion Pro"/>
              </a:rPr>
              <a:t>52	Which of the prophets have not your fathers persecuted? and they have slain them which </a:t>
            </a:r>
            <a:r>
              <a:rPr lang="en-US" b="0" i="1" u="none" strike="noStrike" baseline="0" dirty="0" err="1" smtClean="0">
                <a:solidFill>
                  <a:srgbClr val="000000"/>
                </a:solidFill>
                <a:latin typeface="Minion Pro"/>
              </a:rPr>
              <a:t>shewed</a:t>
            </a:r>
            <a:r>
              <a:rPr lang="en-US" b="0" i="1" u="none" strike="noStrike" baseline="0" dirty="0" smtClean="0">
                <a:solidFill>
                  <a:srgbClr val="000000"/>
                </a:solidFill>
                <a:latin typeface="Minion Pro"/>
              </a:rPr>
              <a:t> before of the coming of the Just One; of whom ye have been now the betrayers and murderers:</a:t>
            </a:r>
          </a:p>
          <a:p>
            <a:pPr marL="0" marR="0" lvl="0" indent="0" rtl="0">
              <a:buNone/>
            </a:pPr>
            <a:r>
              <a:rPr lang="en-US" b="1" i="0" u="none" strike="noStrike" baseline="0" dirty="0" smtClean="0">
                <a:solidFill>
                  <a:srgbClr val="000000"/>
                </a:solidFill>
                <a:latin typeface="Calibri"/>
              </a:rPr>
              <a:t>YOU ARE SUPPOSED TO RESIST THE DEVIL NOT THE HOLY SPIRIT</a:t>
            </a:r>
            <a:r>
              <a:rPr lang="en-US" b="0" i="0" u="none" strike="noStrike" baseline="0" dirty="0" smtClean="0">
                <a:solidFill>
                  <a:srgbClr val="000000"/>
                </a:solidFill>
                <a:latin typeface="Calibri"/>
              </a:rPr>
              <a:t> - James 4:7, I Peter 5:8-9YOU ARE SUPPOSED TO RESIST THE DEVIL NOT THE HOLY SPIRIT - James 4:7, I Peter 5:8-9</a:t>
            </a:r>
            <a:endParaRPr lang="en-US" b="0" i="0" u="none" strike="noStrike" baseline="0" dirty="0" smtClean="0">
              <a:solidFill>
                <a:srgbClr val="000000"/>
              </a:solidFill>
              <a:latin typeface="Times New Roman"/>
            </a:endParaRPr>
          </a:p>
        </p:txBody>
      </p:sp>
    </p:spTree>
    <p:extLst>
      <p:ext uri="{BB962C8B-B14F-4D97-AF65-F5344CB8AC3E}">
        <p14:creationId xmlns:p14="http://schemas.microsoft.com/office/powerpoint/2010/main" val="97331270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The Holy Spirit is a Person</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fontScale="92500" lnSpcReduction="20000"/>
          </a:bodyPr>
          <a:lstStyle/>
          <a:p>
            <a:pPr marL="0" marR="0" lvl="0" indent="0" rtl="0">
              <a:buNone/>
            </a:pPr>
            <a:r>
              <a:rPr lang="en-US" b="0" i="0" u="none" strike="noStrike" baseline="0" dirty="0" smtClean="0">
                <a:latin typeface="Calibri"/>
              </a:rPr>
              <a:t>Because the Holy Spirit is a person he can be</a:t>
            </a:r>
          </a:p>
          <a:p>
            <a:pPr marR="0" lvl="0" rtl="0"/>
            <a:r>
              <a:rPr lang="en-US" b="0" i="0" u="none" strike="noStrike" baseline="0" dirty="0" smtClean="0">
                <a:latin typeface="Calibri"/>
              </a:rPr>
              <a:t>Lied to</a:t>
            </a:r>
          </a:p>
          <a:p>
            <a:pPr marL="457200" marR="0" lvl="1" indent="0" rtl="0">
              <a:buNone/>
            </a:pPr>
            <a:r>
              <a:rPr lang="en-US" b="1" i="0" u="sng" strike="noStrike" baseline="0" dirty="0" smtClean="0">
                <a:solidFill>
                  <a:srgbClr val="C00000"/>
                </a:solidFill>
                <a:latin typeface="Minion Pro"/>
              </a:rPr>
              <a:t>Acts 5:1‑4</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But a certain man named Ananias, with </a:t>
            </a:r>
            <a:r>
              <a:rPr lang="en-US" b="0" i="1" u="none" strike="noStrike" baseline="0" dirty="0" err="1" smtClean="0">
                <a:solidFill>
                  <a:srgbClr val="000000"/>
                </a:solidFill>
                <a:latin typeface="Minion Pro"/>
              </a:rPr>
              <a:t>Sapphira</a:t>
            </a:r>
            <a:r>
              <a:rPr lang="en-US" b="0" i="1" u="none" strike="noStrike" baseline="0" dirty="0" smtClean="0">
                <a:solidFill>
                  <a:srgbClr val="000000"/>
                </a:solidFill>
                <a:latin typeface="Minion Pro"/>
              </a:rPr>
              <a:t> his wife, sold a possession,</a:t>
            </a:r>
          </a:p>
          <a:p>
            <a:pPr marL="457200" marR="0" lvl="1" indent="0" rtl="0">
              <a:buNone/>
            </a:pPr>
            <a:r>
              <a:rPr lang="en-US" b="0" i="1" u="none" strike="noStrike" baseline="0" dirty="0" smtClean="0">
                <a:solidFill>
                  <a:srgbClr val="000000"/>
                </a:solidFill>
                <a:latin typeface="Minion Pro"/>
              </a:rPr>
              <a:t>2	And kept back part of the price, his wife also being privy to it, and brought a certain part, and laid it at the apostles' feet.</a:t>
            </a:r>
          </a:p>
          <a:p>
            <a:pPr marL="457200" marR="0" lvl="1" indent="0" rtl="0">
              <a:buNone/>
            </a:pPr>
            <a:r>
              <a:rPr lang="en-US" b="0" i="1" u="none" strike="noStrike" baseline="0" dirty="0" smtClean="0">
                <a:solidFill>
                  <a:srgbClr val="000000"/>
                </a:solidFill>
                <a:latin typeface="Minion Pro"/>
              </a:rPr>
              <a:t>3	But Peter said, Ananias, why hath Satan filled </a:t>
            </a:r>
            <a:r>
              <a:rPr lang="en-US" b="0" i="1" u="none" strike="noStrike" baseline="0" dirty="0" err="1" smtClean="0">
                <a:solidFill>
                  <a:srgbClr val="000000"/>
                </a:solidFill>
                <a:latin typeface="Minion Pro"/>
              </a:rPr>
              <a:t>thine</a:t>
            </a:r>
            <a:r>
              <a:rPr lang="en-US" b="0" i="1" u="none" strike="noStrike" baseline="0" dirty="0" smtClean="0">
                <a:solidFill>
                  <a:srgbClr val="000000"/>
                </a:solidFill>
                <a:latin typeface="Minion Pro"/>
              </a:rPr>
              <a:t> heart </a:t>
            </a:r>
            <a:r>
              <a:rPr lang="en-US" b="1" i="1" u="none" strike="noStrike" baseline="0" dirty="0" smtClean="0">
                <a:solidFill>
                  <a:srgbClr val="000000"/>
                </a:solidFill>
                <a:latin typeface="Minion Pro"/>
              </a:rPr>
              <a:t>to </a:t>
            </a:r>
            <a:r>
              <a:rPr lang="en-US" b="1" i="1" u="sng" strike="noStrike" baseline="0" dirty="0" smtClean="0">
                <a:solidFill>
                  <a:srgbClr val="000000"/>
                </a:solidFill>
                <a:latin typeface="Minion Pro"/>
              </a:rPr>
              <a:t>lie to the Holy</a:t>
            </a:r>
            <a:r>
              <a:rPr lang="en-US" b="1" i="1" u="none" strike="noStrike" baseline="0" dirty="0" smtClean="0">
                <a:solidFill>
                  <a:srgbClr val="000000"/>
                </a:solidFill>
                <a:latin typeface="Minion Pro"/>
              </a:rPr>
              <a:t> Ghost</a:t>
            </a:r>
            <a:r>
              <a:rPr lang="en-US" b="0" i="1" u="none" strike="noStrike" baseline="0" dirty="0" smtClean="0">
                <a:solidFill>
                  <a:srgbClr val="000000"/>
                </a:solidFill>
                <a:latin typeface="Minion Pro"/>
              </a:rPr>
              <a:t>, and to keep back part of the price of the land?</a:t>
            </a:r>
          </a:p>
          <a:p>
            <a:pPr marL="457200" marR="0" lvl="1" indent="0" rtl="0">
              <a:buNone/>
            </a:pPr>
            <a:r>
              <a:rPr lang="en-US" b="0" i="1" u="none" strike="noStrike" baseline="0" dirty="0" smtClean="0">
                <a:solidFill>
                  <a:srgbClr val="000000"/>
                </a:solidFill>
                <a:latin typeface="Minion Pro"/>
              </a:rPr>
              <a:t>4	Whiles it remained, was it not </a:t>
            </a:r>
            <a:r>
              <a:rPr lang="en-US" b="0" i="1" u="none" strike="noStrike" baseline="0" dirty="0" err="1" smtClean="0">
                <a:solidFill>
                  <a:srgbClr val="000000"/>
                </a:solidFill>
                <a:latin typeface="Minion Pro"/>
              </a:rPr>
              <a:t>thine</a:t>
            </a:r>
            <a:r>
              <a:rPr lang="en-US" b="0" i="1" u="none" strike="noStrike" baseline="0" dirty="0" smtClean="0">
                <a:solidFill>
                  <a:srgbClr val="000000"/>
                </a:solidFill>
                <a:latin typeface="Minion Pro"/>
              </a:rPr>
              <a:t> own? and after it was sold, was it not in </a:t>
            </a:r>
            <a:r>
              <a:rPr lang="en-US" b="0" i="1" u="none" strike="noStrike" baseline="0" dirty="0" err="1" smtClean="0">
                <a:solidFill>
                  <a:srgbClr val="000000"/>
                </a:solidFill>
                <a:latin typeface="Minion Pro"/>
              </a:rPr>
              <a:t>thine</a:t>
            </a:r>
            <a:r>
              <a:rPr lang="en-US" b="0" i="1" u="none" strike="noStrike" baseline="0" dirty="0" smtClean="0">
                <a:solidFill>
                  <a:srgbClr val="000000"/>
                </a:solidFill>
                <a:latin typeface="Minion Pro"/>
              </a:rPr>
              <a:t> own power? why hast thou conceived this thing in </a:t>
            </a:r>
            <a:r>
              <a:rPr lang="en-US" b="0" i="1" u="none" strike="noStrike" baseline="0" dirty="0" err="1" smtClean="0">
                <a:solidFill>
                  <a:srgbClr val="000000"/>
                </a:solidFill>
                <a:latin typeface="Minion Pro"/>
              </a:rPr>
              <a:t>thine</a:t>
            </a:r>
            <a:r>
              <a:rPr lang="en-US" b="0" i="1" u="none" strike="noStrike" baseline="0" dirty="0" smtClean="0">
                <a:solidFill>
                  <a:srgbClr val="000000"/>
                </a:solidFill>
                <a:latin typeface="Minion Pro"/>
              </a:rPr>
              <a:t> heart? thou hast not lied unto men, but unto God.</a:t>
            </a:r>
            <a:endParaRPr lang="en-US" b="0" i="1" u="none" strike="noStrike" baseline="0" dirty="0" smtClean="0">
              <a:solidFill>
                <a:srgbClr val="000000"/>
              </a:solidFill>
              <a:latin typeface="Calibri"/>
            </a:endParaRPr>
          </a:p>
        </p:txBody>
      </p:sp>
    </p:spTree>
    <p:extLst>
      <p:ext uri="{BB962C8B-B14F-4D97-AF65-F5344CB8AC3E}">
        <p14:creationId xmlns:p14="http://schemas.microsoft.com/office/powerpoint/2010/main" val="180061820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The Holy Spirit is a Person</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fontScale="92500" lnSpcReduction="10000"/>
          </a:bodyPr>
          <a:lstStyle/>
          <a:p>
            <a:pPr marL="0" marR="0" lvl="0" indent="0" rtl="0">
              <a:buNone/>
            </a:pPr>
            <a:r>
              <a:rPr lang="en-US" b="0" i="0" u="none" strike="noStrike" baseline="0" dirty="0" smtClean="0">
                <a:latin typeface="Calibri"/>
              </a:rPr>
              <a:t>Because the Holy Spirit is a person he can be</a:t>
            </a:r>
          </a:p>
          <a:p>
            <a:pPr marR="0" lvl="0" rtl="0"/>
            <a:r>
              <a:rPr lang="en-US" b="0" i="0" u="none" strike="noStrike" baseline="0" dirty="0" smtClean="0">
                <a:latin typeface="Calibri"/>
              </a:rPr>
              <a:t>Quenched</a:t>
            </a:r>
          </a:p>
          <a:p>
            <a:pPr marL="457200" marR="0" lvl="1" indent="0" rtl="0">
              <a:buNone/>
            </a:pPr>
            <a:r>
              <a:rPr lang="en-US" b="1" i="0" u="sng" strike="noStrike" baseline="0" dirty="0" smtClean="0">
                <a:solidFill>
                  <a:srgbClr val="C00000"/>
                </a:solidFill>
                <a:latin typeface="Minion Pro"/>
              </a:rPr>
              <a:t>1 Thessalonians 5:16‑22</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Rejoice evermore.</a:t>
            </a:r>
          </a:p>
          <a:p>
            <a:pPr marL="457200" marR="0" lvl="1" indent="0" rtl="0">
              <a:buNone/>
            </a:pPr>
            <a:r>
              <a:rPr lang="en-US" b="0" i="1" u="none" strike="noStrike" baseline="0" dirty="0" smtClean="0">
                <a:solidFill>
                  <a:srgbClr val="000000"/>
                </a:solidFill>
                <a:latin typeface="Minion Pro"/>
              </a:rPr>
              <a:t>17	Pray without ceasing.</a:t>
            </a:r>
          </a:p>
          <a:p>
            <a:pPr marL="457200" marR="0" lvl="1" indent="0" rtl="0">
              <a:buNone/>
            </a:pPr>
            <a:r>
              <a:rPr lang="en-US" b="0" i="1" u="none" strike="noStrike" baseline="0" dirty="0" smtClean="0">
                <a:solidFill>
                  <a:srgbClr val="000000"/>
                </a:solidFill>
                <a:latin typeface="Minion Pro"/>
              </a:rPr>
              <a:t>18	In every thing give thanks: for this is the will of God in Christ Jesus concerning you.</a:t>
            </a:r>
          </a:p>
          <a:p>
            <a:pPr marL="457200" marR="0" lvl="1" indent="0" rtl="0">
              <a:buNone/>
            </a:pPr>
            <a:r>
              <a:rPr lang="en-US" b="1" i="0" u="none" strike="noStrike" baseline="0" dirty="0" smtClean="0">
                <a:solidFill>
                  <a:srgbClr val="000000"/>
                </a:solidFill>
                <a:latin typeface="Minion Pro"/>
              </a:rPr>
              <a:t>19	Quench not the Spirit</a:t>
            </a:r>
            <a:r>
              <a:rPr lang="en-US" b="1" i="1" u="none" strike="noStrike" baseline="0" dirty="0" smtClean="0">
                <a:solidFill>
                  <a:srgbClr val="000000"/>
                </a:solidFill>
                <a:latin typeface="Calibri"/>
              </a:rPr>
              <a:t>.</a:t>
            </a:r>
          </a:p>
          <a:p>
            <a:pPr marL="457200" marR="0" lvl="1" indent="0" rtl="0">
              <a:buNone/>
            </a:pPr>
            <a:r>
              <a:rPr lang="en-US" b="0" i="1" u="none" strike="noStrike" baseline="0" dirty="0" smtClean="0">
                <a:solidFill>
                  <a:srgbClr val="000000"/>
                </a:solidFill>
                <a:latin typeface="Minion Pro"/>
              </a:rPr>
              <a:t>20	Despise not </a:t>
            </a:r>
            <a:r>
              <a:rPr lang="en-US" b="0" i="1" u="none" strike="noStrike" baseline="0" dirty="0" err="1" smtClean="0">
                <a:solidFill>
                  <a:srgbClr val="000000"/>
                </a:solidFill>
                <a:latin typeface="Minion Pro"/>
              </a:rPr>
              <a:t>prophesyings</a:t>
            </a:r>
            <a:r>
              <a:rPr lang="en-US" b="0" i="1" u="none" strike="noStrike" baseline="0" dirty="0" smtClean="0">
                <a:solidFill>
                  <a:srgbClr val="000000"/>
                </a:solidFill>
                <a:latin typeface="Minion Pro"/>
              </a:rPr>
              <a:t>.</a:t>
            </a:r>
          </a:p>
          <a:p>
            <a:pPr marL="457200" marR="0" lvl="1" indent="0" rtl="0">
              <a:buNone/>
            </a:pPr>
            <a:r>
              <a:rPr lang="en-US" b="0" i="1" u="none" strike="noStrike" baseline="0" dirty="0" smtClean="0">
                <a:solidFill>
                  <a:srgbClr val="000000"/>
                </a:solidFill>
                <a:latin typeface="Minion Pro"/>
              </a:rPr>
              <a:t>21	Prove all things; hold fast that which is good.</a:t>
            </a:r>
          </a:p>
          <a:p>
            <a:pPr marL="457200" marR="0" lvl="1" indent="0" rtl="0">
              <a:buNone/>
            </a:pPr>
            <a:r>
              <a:rPr lang="en-US" b="0" i="1" u="none" strike="noStrike" baseline="0" dirty="0" smtClean="0">
                <a:solidFill>
                  <a:srgbClr val="000000"/>
                </a:solidFill>
                <a:latin typeface="Minion Pro"/>
              </a:rPr>
              <a:t>22	Abstain from all appearance of evil.</a:t>
            </a:r>
          </a:p>
          <a:p>
            <a:pPr marL="0" marR="0" lvl="0" indent="0" rtl="0">
              <a:buNone/>
            </a:pPr>
            <a:r>
              <a:rPr lang="en-US" b="0" i="0" u="none" strike="noStrike" baseline="0" dirty="0" smtClean="0">
                <a:solidFill>
                  <a:srgbClr val="000000"/>
                </a:solidFill>
                <a:latin typeface="Calibri"/>
              </a:rPr>
              <a:t>You Quench the Holy Spirit by not doing what you’re supposed to do.  When you don’t do right.</a:t>
            </a:r>
            <a:endParaRPr lang="en-US" b="0" i="0" u="none" strike="noStrike" baseline="0" dirty="0" smtClean="0">
              <a:solidFill>
                <a:srgbClr val="000000"/>
              </a:solidFill>
              <a:latin typeface="Times New Roman"/>
            </a:endParaRPr>
          </a:p>
        </p:txBody>
      </p:sp>
    </p:spTree>
    <p:extLst>
      <p:ext uri="{BB962C8B-B14F-4D97-AF65-F5344CB8AC3E}">
        <p14:creationId xmlns:p14="http://schemas.microsoft.com/office/powerpoint/2010/main" val="243662032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3">
                                            <p:txEl>
                                              <p:pRg st="5" end="5"/>
                                            </p:txEl>
                                          </p:spTgt>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1" dur="500"/>
                                        <p:tgtEl>
                                          <p:spTgt spid="3">
                                            <p:txEl>
                                              <p:pRg st="6" end="6"/>
                                            </p:txEl>
                                          </p:spTgt>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p:cTn id="44"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6" dur="500"/>
                                        <p:tgtEl>
                                          <p:spTgt spid="3">
                                            <p:txEl>
                                              <p:pRg st="7" end="7"/>
                                            </p:txEl>
                                          </p:spTgt>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p:cTn id="56"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The Holy Spirit is a Person</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fontScale="92500" lnSpcReduction="10000"/>
          </a:bodyPr>
          <a:lstStyle/>
          <a:p>
            <a:pPr marL="0" marR="0" lvl="0" indent="0" rtl="0">
              <a:buNone/>
            </a:pPr>
            <a:r>
              <a:rPr lang="en-US" b="0" i="0" u="none" strike="noStrike" baseline="0" dirty="0" smtClean="0">
                <a:latin typeface="Calibri"/>
              </a:rPr>
              <a:t>Because the Holy Spirit is a person he can be</a:t>
            </a:r>
          </a:p>
          <a:p>
            <a:pPr marR="0" lvl="0" rtl="0"/>
            <a:r>
              <a:rPr lang="en-US" b="0" i="0" u="none" strike="noStrike" baseline="0" dirty="0" smtClean="0">
                <a:latin typeface="Calibri"/>
              </a:rPr>
              <a:t>Grieved</a:t>
            </a:r>
          </a:p>
          <a:p>
            <a:pPr marL="457200" marR="0" lvl="1" indent="0" rtl="0">
              <a:buNone/>
            </a:pPr>
            <a:r>
              <a:rPr lang="en-US" b="1" i="0" u="sng" strike="noStrike" baseline="0" dirty="0" smtClean="0">
                <a:solidFill>
                  <a:srgbClr val="C00000"/>
                </a:solidFill>
                <a:latin typeface="Minion Pro"/>
              </a:rPr>
              <a:t>Ephesians 4:29‑32</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Let no corrupt communication proceed out of your mouth, but that which is good to the use of edifying, that it may minister grace unto the hearers.</a:t>
            </a:r>
          </a:p>
          <a:p>
            <a:pPr marL="457200" marR="0" lvl="1" indent="0" rtl="0">
              <a:buNone/>
            </a:pPr>
            <a:r>
              <a:rPr lang="en-US" b="0" i="1" u="none" strike="noStrike" baseline="0" dirty="0" smtClean="0">
                <a:solidFill>
                  <a:srgbClr val="000000"/>
                </a:solidFill>
                <a:latin typeface="Minion Pro"/>
              </a:rPr>
              <a:t>30	And </a:t>
            </a:r>
            <a:r>
              <a:rPr lang="en-US" b="1" i="1" u="none" strike="noStrike" baseline="0" dirty="0" smtClean="0">
                <a:solidFill>
                  <a:srgbClr val="000000"/>
                </a:solidFill>
                <a:latin typeface="Minion Pro"/>
              </a:rPr>
              <a:t>grieve not the holy Spirit</a:t>
            </a:r>
            <a:r>
              <a:rPr lang="en-US" b="0" i="1" u="none" strike="noStrike" baseline="0" dirty="0" smtClean="0">
                <a:solidFill>
                  <a:srgbClr val="000000"/>
                </a:solidFill>
                <a:latin typeface="Minion Pro"/>
              </a:rPr>
              <a:t> of God, whereby ye are sealed unto the day of redemption.</a:t>
            </a:r>
          </a:p>
          <a:p>
            <a:pPr marL="457200" marR="0" lvl="1" indent="0" rtl="0">
              <a:buNone/>
            </a:pPr>
            <a:r>
              <a:rPr lang="en-US" b="0" i="1" u="none" strike="noStrike" baseline="0" dirty="0" smtClean="0">
                <a:solidFill>
                  <a:srgbClr val="000000"/>
                </a:solidFill>
                <a:latin typeface="Minion Pro"/>
              </a:rPr>
              <a:t>31	Let all bitterness, and wrath, and anger, and </a:t>
            </a:r>
            <a:r>
              <a:rPr lang="en-US" b="0" i="1" u="none" strike="noStrike" baseline="0" dirty="0" err="1" smtClean="0">
                <a:solidFill>
                  <a:srgbClr val="000000"/>
                </a:solidFill>
                <a:latin typeface="Minion Pro"/>
              </a:rPr>
              <a:t>clamour</a:t>
            </a:r>
            <a:r>
              <a:rPr lang="en-US" b="0" i="1" u="none" strike="noStrike" baseline="0" dirty="0" smtClean="0">
                <a:solidFill>
                  <a:srgbClr val="000000"/>
                </a:solidFill>
                <a:latin typeface="Minion Pro"/>
              </a:rPr>
              <a:t>, and evil speaking, be put away from you, with all malice:</a:t>
            </a:r>
          </a:p>
          <a:p>
            <a:pPr marL="457200" marR="0" lvl="1" indent="0" rtl="0">
              <a:buNone/>
            </a:pPr>
            <a:r>
              <a:rPr lang="en-US" b="0" i="1" u="none" strike="noStrike" baseline="0" dirty="0" smtClean="0">
                <a:solidFill>
                  <a:srgbClr val="000000"/>
                </a:solidFill>
                <a:latin typeface="Minion Pro"/>
              </a:rPr>
              <a:t>32	And be ye kind one to another, tenderhearted, forgiving one another, even as God for Christ's sake hath forgiven you.</a:t>
            </a:r>
          </a:p>
          <a:p>
            <a:pPr marL="0" marR="0" lvl="0" indent="0" rtl="0">
              <a:buNone/>
            </a:pPr>
            <a:r>
              <a:rPr lang="en-US" b="0" i="0" u="none" strike="noStrike" baseline="0" dirty="0" smtClean="0">
                <a:latin typeface="Calibri"/>
              </a:rPr>
              <a:t>You Grieve the Holy Spirit when you do what you’re not supposed to do.  When you do wrong.</a:t>
            </a:r>
          </a:p>
        </p:txBody>
      </p:sp>
    </p:spTree>
    <p:extLst>
      <p:ext uri="{BB962C8B-B14F-4D97-AF65-F5344CB8AC3E}">
        <p14:creationId xmlns:p14="http://schemas.microsoft.com/office/powerpoint/2010/main" val="47233457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The HOLY SPIRIT</a:t>
            </a:r>
            <a:endParaRPr lang="en-US" b="1" i="0" u="none" strike="noStrike" baseline="0" smtClean="0">
              <a:latin typeface="Times New Roman"/>
            </a:endParaRPr>
          </a:p>
        </p:txBody>
      </p:sp>
      <p:sp>
        <p:nvSpPr>
          <p:cNvPr id="3" name="Text Placeholder 2"/>
          <p:cNvSpPr>
            <a:spLocks noGrp="1"/>
          </p:cNvSpPr>
          <p:nvPr>
            <p:ph type="body" idx="1"/>
          </p:nvPr>
        </p:nvSpPr>
        <p:spPr/>
        <p:txBody>
          <a:bodyPr/>
          <a:lstStyle/>
          <a:p>
            <a:pPr marL="0" marR="0" lvl="0" indent="0" rtl="0">
              <a:buNone/>
            </a:pPr>
            <a:r>
              <a:rPr lang="en-US" b="0" i="0" u="none" strike="noStrike" baseline="0" dirty="0" smtClean="0">
                <a:latin typeface="Calibri"/>
              </a:rPr>
              <a:t>The Holy Spirit is the 3</a:t>
            </a:r>
            <a:r>
              <a:rPr lang="en-US" b="0" i="0" u="none" strike="noStrike" baseline="30000" dirty="0" smtClean="0">
                <a:latin typeface="Calibri"/>
              </a:rPr>
              <a:t>rd</a:t>
            </a:r>
            <a:r>
              <a:rPr lang="en-US" b="0" i="0" u="none" strike="noStrike" baseline="0" dirty="0" smtClean="0">
                <a:latin typeface="Calibri"/>
              </a:rPr>
              <a:t> part of the Trinity – God the Holy Spirit</a:t>
            </a:r>
          </a:p>
          <a:p>
            <a:pPr marL="0" marR="0" lvl="0" indent="0" rtl="0">
              <a:buNone/>
            </a:pPr>
            <a:r>
              <a:rPr lang="en-US" b="0" i="0" u="none" strike="noStrike" baseline="0" dirty="0" smtClean="0">
                <a:latin typeface="Calibri"/>
              </a:rPr>
              <a:t>The Holy Spirit is a Person and can be</a:t>
            </a:r>
          </a:p>
          <a:p>
            <a:pPr marR="0" lvl="0" rtl="0"/>
            <a:r>
              <a:rPr lang="en-US" b="0" i="0" u="none" strike="noStrike" baseline="0" dirty="0" smtClean="0">
                <a:latin typeface="Calibri"/>
              </a:rPr>
              <a:t>Lied to, Quenched and Grieved</a:t>
            </a:r>
          </a:p>
          <a:p>
            <a:pPr marL="0" marR="0" lvl="0" indent="0" rtl="0">
              <a:buNone/>
            </a:pPr>
            <a:r>
              <a:rPr lang="en-US" b="0" i="0" u="none" strike="noStrike" baseline="0" dirty="0" smtClean="0">
                <a:latin typeface="Calibri"/>
              </a:rPr>
              <a:t>Being filled with the Holy Spirit is the key to Walking with God and being a Christian instead of just being saved</a:t>
            </a:r>
            <a:endParaRPr lang="en-US" b="0" i="0" u="none" strike="noStrike" baseline="0" dirty="0" smtClean="0">
              <a:latin typeface="Times New Roman"/>
            </a:endParaRPr>
          </a:p>
        </p:txBody>
      </p:sp>
    </p:spTree>
    <p:extLst>
      <p:ext uri="{BB962C8B-B14F-4D97-AF65-F5344CB8AC3E}">
        <p14:creationId xmlns:p14="http://schemas.microsoft.com/office/powerpoint/2010/main" val="108565736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Walk In The SPIRIT Not The FLESH</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fontScale="85000" lnSpcReduction="20000"/>
          </a:bodyPr>
          <a:lstStyle/>
          <a:p>
            <a:pPr marL="457200" marR="0" lvl="1" indent="0" rtl="0">
              <a:buNone/>
            </a:pPr>
            <a:r>
              <a:rPr lang="en-US" b="1" i="0" u="sng" strike="noStrike" baseline="0" dirty="0" smtClean="0">
                <a:solidFill>
                  <a:srgbClr val="C00000"/>
                </a:solidFill>
                <a:latin typeface="Minion Pro"/>
              </a:rPr>
              <a:t>John 4:23-24</a:t>
            </a:r>
            <a:r>
              <a:rPr lang="en-US" b="1" i="0" u="none" strike="noStrike" baseline="0" dirty="0" smtClean="0">
                <a:solidFill>
                  <a:srgbClr val="C00000"/>
                </a:solidFill>
                <a:latin typeface="Minion Pro"/>
              </a:rPr>
              <a:t>  </a:t>
            </a:r>
            <a:r>
              <a:rPr lang="en-US" b="1" i="1" u="none" strike="noStrike" baseline="0" dirty="0" smtClean="0">
                <a:solidFill>
                  <a:srgbClr val="000000"/>
                </a:solidFill>
                <a:latin typeface="Minion Pro"/>
              </a:rPr>
              <a:t>-  </a:t>
            </a:r>
            <a:r>
              <a:rPr lang="en-US" b="0" i="1" u="none" strike="noStrike" baseline="0" dirty="0" smtClean="0">
                <a:solidFill>
                  <a:srgbClr val="000000"/>
                </a:solidFill>
                <a:latin typeface="Minion Pro"/>
              </a:rPr>
              <a:t>“But the hour cometh, and now is, when the true worshippers shall worship the Father in spirit and in truth: for the Father </a:t>
            </a:r>
            <a:r>
              <a:rPr lang="en-US" b="0" i="1" u="none" strike="noStrike" baseline="0" dirty="0" err="1" smtClean="0">
                <a:solidFill>
                  <a:srgbClr val="000000"/>
                </a:solidFill>
                <a:latin typeface="Minion Pro"/>
              </a:rPr>
              <a:t>seeketh</a:t>
            </a:r>
            <a:r>
              <a:rPr lang="en-US" b="0" i="1" u="none" strike="noStrike" baseline="0" dirty="0" smtClean="0">
                <a:solidFill>
                  <a:srgbClr val="000000"/>
                </a:solidFill>
                <a:latin typeface="Minion Pro"/>
              </a:rPr>
              <a:t> such to worship him. God is a Spirit: and they that worship him must worship him in spirit and in truth.”</a:t>
            </a:r>
          </a:p>
          <a:p>
            <a:pPr marL="0" marR="0" lvl="0" indent="0" rtl="0">
              <a:buNone/>
            </a:pPr>
            <a:r>
              <a:rPr lang="en-US" b="0" u="none" strike="noStrike" baseline="0" dirty="0" smtClean="0">
                <a:solidFill>
                  <a:srgbClr val="000000"/>
                </a:solidFill>
                <a:latin typeface="Calibri"/>
              </a:rPr>
              <a:t>God says He is looking to fill us so He can use us.</a:t>
            </a:r>
          </a:p>
          <a:p>
            <a:pPr marL="457200" marR="0" lvl="1" indent="0" rtl="0">
              <a:buNone/>
            </a:pPr>
            <a:r>
              <a:rPr lang="en-US" b="1" i="0" u="sng" strike="noStrike" baseline="0" dirty="0" smtClean="0">
                <a:solidFill>
                  <a:srgbClr val="C00000"/>
                </a:solidFill>
                <a:latin typeface="Minion Pro"/>
              </a:rPr>
              <a:t>Isaiah 44:3</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For I will pour water upon him that is thirsty, and floods upon the dry ground: I will pour my spirit upon thy seed, and my blessing upon </a:t>
            </a:r>
            <a:r>
              <a:rPr lang="en-US" b="0" i="1" u="none" strike="noStrike" baseline="0" dirty="0" err="1" smtClean="0">
                <a:solidFill>
                  <a:srgbClr val="000000"/>
                </a:solidFill>
                <a:latin typeface="Minion Pro"/>
              </a:rPr>
              <a:t>thine</a:t>
            </a:r>
            <a:r>
              <a:rPr lang="en-US" b="0" i="1" u="none" strike="noStrike" baseline="0" dirty="0" smtClean="0">
                <a:solidFill>
                  <a:srgbClr val="000000"/>
                </a:solidFill>
                <a:latin typeface="Minion Pro"/>
              </a:rPr>
              <a:t> offspring: </a:t>
            </a:r>
          </a:p>
          <a:p>
            <a:pPr marL="457200" marR="0" lvl="1" indent="0" rtl="0">
              <a:buNone/>
            </a:pPr>
            <a:r>
              <a:rPr lang="en-US" b="1" i="0" u="sng" strike="noStrike" baseline="0" dirty="0" smtClean="0">
                <a:solidFill>
                  <a:srgbClr val="C00000"/>
                </a:solidFill>
                <a:latin typeface="Minion Pro"/>
              </a:rPr>
              <a:t>Joel </a:t>
            </a:r>
            <a:r>
              <a:rPr lang="en-US" b="1" i="0" u="sng" strike="noStrike" baseline="0" dirty="0" smtClean="0">
                <a:solidFill>
                  <a:srgbClr val="C00000"/>
                </a:solidFill>
                <a:latin typeface="Minion Pro"/>
              </a:rPr>
              <a:t>2:28‑29</a:t>
            </a:r>
            <a:r>
              <a:rPr lang="en-US" dirty="0">
                <a:solidFill>
                  <a:srgbClr val="C00000"/>
                </a:solidFill>
                <a:latin typeface="Calibri"/>
              </a:rPr>
              <a:t> </a:t>
            </a:r>
            <a:r>
              <a:rPr lang="en-US" dirty="0" smtClean="0">
                <a:solidFill>
                  <a:srgbClr val="C00000"/>
                </a:solidFill>
                <a:latin typeface="Calibri"/>
              </a:rPr>
              <a:t>  </a:t>
            </a:r>
            <a:r>
              <a:rPr lang="en-US" b="0" i="1" u="none" strike="noStrike" baseline="0" dirty="0" smtClean="0">
                <a:latin typeface="Minion Pro"/>
              </a:rPr>
              <a:t>And </a:t>
            </a:r>
            <a:r>
              <a:rPr lang="en-US" b="0" i="1" u="none" strike="noStrike" baseline="0" dirty="0" smtClean="0">
                <a:latin typeface="Minion Pro"/>
              </a:rPr>
              <a:t>it shall come to pass afterward, that </a:t>
            </a:r>
            <a:r>
              <a:rPr lang="en-US" b="1" i="1" u="none" strike="noStrike" baseline="0" dirty="0" smtClean="0">
                <a:latin typeface="Minion Pro"/>
              </a:rPr>
              <a:t>I will pour out my spirit</a:t>
            </a:r>
            <a:r>
              <a:rPr lang="en-US" b="0" i="1" u="none" strike="noStrike" baseline="0" dirty="0" smtClean="0">
                <a:latin typeface="Minion Pro"/>
              </a:rPr>
              <a:t> upon all flesh; and your sons and your daughters shall prophesy, your old men shall dream dreams, your young men shall see visions:</a:t>
            </a:r>
          </a:p>
          <a:p>
            <a:pPr marL="457200" marR="0" lvl="1" indent="0" rtl="0">
              <a:buNone/>
            </a:pPr>
            <a:r>
              <a:rPr lang="en-US" b="0" i="1" u="none" strike="noStrike" baseline="0" dirty="0" smtClean="0">
                <a:latin typeface="Minion Pro"/>
              </a:rPr>
              <a:t>29	And also upon the servants and upon the handmaids in those days will I pour out my spirit.</a:t>
            </a:r>
          </a:p>
          <a:p>
            <a:pPr marL="0" marR="0" lvl="0" indent="0" rtl="0">
              <a:buNone/>
            </a:pPr>
            <a:r>
              <a:rPr lang="en-US" b="0" i="0" u="none" strike="noStrike" baseline="0" dirty="0" smtClean="0">
                <a:latin typeface="Calibri"/>
              </a:rPr>
              <a:t>The </a:t>
            </a:r>
            <a:r>
              <a:rPr lang="en-US" b="0" i="0" u="none" strike="noStrike" baseline="0" dirty="0" err="1" smtClean="0">
                <a:latin typeface="Calibri"/>
              </a:rPr>
              <a:t>fulness</a:t>
            </a:r>
            <a:r>
              <a:rPr lang="en-US" b="0" i="0" u="none" strike="noStrike" baseline="0" dirty="0" smtClean="0">
                <a:latin typeface="Calibri"/>
              </a:rPr>
              <a:t> of the Holy Spirit is for every child of God.</a:t>
            </a:r>
          </a:p>
          <a:p>
            <a:pPr marL="0" marR="0" lvl="0" indent="0" rtl="0">
              <a:buNone/>
            </a:pPr>
            <a:r>
              <a:rPr lang="en-US" b="0" i="0" u="none" strike="noStrike" baseline="0" dirty="0" smtClean="0">
                <a:latin typeface="Calibri"/>
              </a:rPr>
              <a:t>It is available, to every saved person.</a:t>
            </a:r>
            <a:endParaRPr lang="en-US" b="0" i="0" u="none" strike="noStrike" baseline="0" dirty="0" smtClean="0">
              <a:latin typeface="Times New Roman"/>
            </a:endParaRPr>
          </a:p>
        </p:txBody>
      </p:sp>
    </p:spTree>
    <p:extLst>
      <p:ext uri="{BB962C8B-B14F-4D97-AF65-F5344CB8AC3E}">
        <p14:creationId xmlns:p14="http://schemas.microsoft.com/office/powerpoint/2010/main" val="342437525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Walk In The SPIRIT Not The FLESH</a:t>
            </a:r>
          </a:p>
        </p:txBody>
      </p:sp>
      <p:sp>
        <p:nvSpPr>
          <p:cNvPr id="3" name="Text Placeholder 2"/>
          <p:cNvSpPr>
            <a:spLocks noGrp="1"/>
          </p:cNvSpPr>
          <p:nvPr>
            <p:ph type="body" idx="1"/>
          </p:nvPr>
        </p:nvSpPr>
        <p:spPr/>
        <p:txBody>
          <a:bodyPr>
            <a:normAutofit fontScale="85000" lnSpcReduction="10000"/>
          </a:bodyPr>
          <a:lstStyle/>
          <a:p>
            <a:pPr marL="0" marR="0" lvl="0" indent="0" rtl="0">
              <a:buNone/>
            </a:pPr>
            <a:r>
              <a:rPr lang="en-US" b="1" i="0" u="none" strike="noStrike" baseline="0" dirty="0" smtClean="0">
                <a:latin typeface="Calibri"/>
              </a:rPr>
              <a:t>God wants us to walk with Him</a:t>
            </a:r>
            <a:r>
              <a:rPr lang="en-US" b="1" i="0" u="none" strike="noStrike" baseline="0" dirty="0" smtClean="0">
                <a:latin typeface="Times New Roman"/>
              </a:rPr>
              <a:t>.</a:t>
            </a:r>
            <a:r>
              <a:rPr lang="en-US" b="1" i="0" u="none" strike="noStrike" baseline="0" dirty="0" smtClean="0">
                <a:latin typeface="Calibri"/>
              </a:rPr>
              <a:t> </a:t>
            </a:r>
          </a:p>
          <a:p>
            <a:pPr marL="457200" marR="0" lvl="1" indent="0" rtl="0">
              <a:buNone/>
            </a:pPr>
            <a:r>
              <a:rPr lang="en-US" b="1" i="0" u="sng" strike="noStrike" baseline="0" dirty="0" smtClean="0">
                <a:solidFill>
                  <a:srgbClr val="C00000"/>
                </a:solidFill>
                <a:latin typeface="Minion Pro"/>
              </a:rPr>
              <a:t>Amos 3:3</a:t>
            </a:r>
            <a:r>
              <a:rPr lang="en-US" b="1" i="0" u="none" strike="noStrike" baseline="0" dirty="0" smtClean="0">
                <a:solidFill>
                  <a:srgbClr val="C00000"/>
                </a:solidFill>
                <a:latin typeface="Minion Pro"/>
              </a:rPr>
              <a:t>  </a:t>
            </a:r>
            <a:r>
              <a:rPr lang="en-US" b="0" i="1" u="none" strike="noStrike" baseline="0" dirty="0" smtClean="0">
                <a:solidFill>
                  <a:srgbClr val="000000"/>
                </a:solidFill>
                <a:latin typeface="Minion Pro"/>
              </a:rPr>
              <a:t>“Can two walk together, except they be agreed?” </a:t>
            </a:r>
          </a:p>
          <a:p>
            <a:pPr marR="0" lvl="0" rtl="0"/>
            <a:r>
              <a:rPr lang="en-US" b="0" i="0" u="none" strike="noStrike" baseline="0" dirty="0" smtClean="0">
                <a:latin typeface="Calibri"/>
              </a:rPr>
              <a:t>So we must be Spirit</a:t>
            </a:r>
            <a:r>
              <a:rPr lang="en-US" b="0" i="0" u="none" strike="noStrike" baseline="0" dirty="0" smtClean="0">
                <a:latin typeface="Times New Roman"/>
              </a:rPr>
              <a:t>-</a:t>
            </a:r>
            <a:r>
              <a:rPr lang="en-US" b="0" i="0" u="none" strike="noStrike" baseline="0" dirty="0" smtClean="0">
                <a:latin typeface="Calibri"/>
              </a:rPr>
              <a:t>filled Christians to walk with God.</a:t>
            </a:r>
          </a:p>
          <a:p>
            <a:pPr marR="0" lvl="0" rtl="0"/>
            <a:r>
              <a:rPr lang="en-US" b="0" i="0" u="none" strike="noStrike" baseline="0" dirty="0" smtClean="0">
                <a:latin typeface="Calibri"/>
              </a:rPr>
              <a:t>You have all of God, but God does not have all of you</a:t>
            </a:r>
            <a:r>
              <a:rPr lang="en-US" b="0" i="0" u="none" strike="noStrike" baseline="0" dirty="0" smtClean="0">
                <a:latin typeface="Abadi MT Condensed Extra Bold"/>
              </a:rPr>
              <a:t>.</a:t>
            </a:r>
          </a:p>
          <a:p>
            <a:pPr marL="457200" marR="0" lvl="1" indent="0" rtl="0">
              <a:buNone/>
            </a:pPr>
            <a:r>
              <a:rPr lang="en-US" b="1" i="0" u="sng" strike="noStrike" baseline="0" dirty="0" smtClean="0">
                <a:solidFill>
                  <a:srgbClr val="C00000"/>
                </a:solidFill>
                <a:latin typeface="Minion Pro"/>
              </a:rPr>
              <a:t>James 4:5</a:t>
            </a:r>
            <a:r>
              <a:rPr lang="en-US" b="1" i="0" u="none" strike="noStrike" baseline="0" dirty="0" smtClean="0">
                <a:solidFill>
                  <a:srgbClr val="C00000"/>
                </a:solidFill>
                <a:latin typeface="Minion Pro"/>
              </a:rPr>
              <a:t>  -  </a:t>
            </a:r>
            <a:r>
              <a:rPr lang="en-US" b="0" i="1" u="none" strike="noStrike" baseline="0" dirty="0" smtClean="0">
                <a:solidFill>
                  <a:srgbClr val="000000"/>
                </a:solidFill>
                <a:latin typeface="Minion Pro"/>
              </a:rPr>
              <a:t>“Do ye think that the scripture </a:t>
            </a:r>
            <a:r>
              <a:rPr lang="en-US" b="0" i="1" u="none" strike="noStrike" baseline="0" dirty="0" err="1" smtClean="0">
                <a:solidFill>
                  <a:srgbClr val="000000"/>
                </a:solidFill>
                <a:latin typeface="Minion Pro"/>
              </a:rPr>
              <a:t>saith</a:t>
            </a:r>
            <a:r>
              <a:rPr lang="en-US" b="0" i="1" u="none" strike="noStrike" baseline="0" dirty="0" smtClean="0">
                <a:solidFill>
                  <a:srgbClr val="000000"/>
                </a:solidFill>
                <a:latin typeface="Minion Pro"/>
              </a:rPr>
              <a:t> in vain, The spirit that </a:t>
            </a:r>
            <a:r>
              <a:rPr lang="en-US" b="0" i="1" u="none" strike="noStrike" baseline="0" dirty="0" err="1" smtClean="0">
                <a:solidFill>
                  <a:srgbClr val="000000"/>
                </a:solidFill>
                <a:latin typeface="Minion Pro"/>
              </a:rPr>
              <a:t>dwelleth</a:t>
            </a:r>
            <a:r>
              <a:rPr lang="en-US" b="0" i="1" u="none" strike="noStrike" baseline="0" dirty="0" smtClean="0">
                <a:solidFill>
                  <a:srgbClr val="000000"/>
                </a:solidFill>
                <a:latin typeface="Minion Pro"/>
              </a:rPr>
              <a:t> in us </a:t>
            </a:r>
            <a:r>
              <a:rPr lang="en-US" b="0" i="1" u="none" strike="noStrike" baseline="0" dirty="0" err="1" smtClean="0">
                <a:solidFill>
                  <a:srgbClr val="000000"/>
                </a:solidFill>
                <a:latin typeface="Minion Pro"/>
              </a:rPr>
              <a:t>lusteth</a:t>
            </a:r>
            <a:r>
              <a:rPr lang="en-US" b="0" i="1" u="none" strike="noStrike" baseline="0" dirty="0" smtClean="0">
                <a:solidFill>
                  <a:srgbClr val="000000"/>
                </a:solidFill>
                <a:latin typeface="Minion Pro"/>
              </a:rPr>
              <a:t> to envy?” </a:t>
            </a:r>
          </a:p>
          <a:p>
            <a:pPr marL="457200" marR="0" lvl="1" indent="0" rtl="0">
              <a:buNone/>
            </a:pPr>
            <a:r>
              <a:rPr lang="en-US" b="1" i="0" u="sng" strike="noStrike" baseline="0" dirty="0" smtClean="0">
                <a:solidFill>
                  <a:srgbClr val="C00000"/>
                </a:solidFill>
                <a:latin typeface="Minion Pro"/>
              </a:rPr>
              <a:t>Galatians 5:16-17</a:t>
            </a:r>
            <a:r>
              <a:rPr lang="en-US" b="1" i="0" u="none" strike="noStrike" baseline="0" dirty="0" smtClean="0">
                <a:solidFill>
                  <a:srgbClr val="C00000"/>
                </a:solidFill>
                <a:latin typeface="Minion Pro"/>
              </a:rPr>
              <a:t>  </a:t>
            </a:r>
            <a:r>
              <a:rPr lang="en-US" b="1" i="1" u="none" strike="noStrike" baseline="0" dirty="0" smtClean="0">
                <a:solidFill>
                  <a:srgbClr val="000000"/>
                </a:solidFill>
                <a:latin typeface="Minion Pro"/>
              </a:rPr>
              <a:t>-  </a:t>
            </a:r>
            <a:r>
              <a:rPr lang="en-US" b="0" i="1" u="none" strike="noStrike" baseline="0" dirty="0" smtClean="0">
                <a:solidFill>
                  <a:srgbClr val="000000"/>
                </a:solidFill>
                <a:latin typeface="Minion Pro"/>
              </a:rPr>
              <a:t>“This I say then, Walk in the Spirit, and ye shall not </a:t>
            </a:r>
            <a:r>
              <a:rPr lang="en-US" b="0" i="1" u="none" strike="noStrike" baseline="0" dirty="0" err="1" smtClean="0">
                <a:solidFill>
                  <a:srgbClr val="000000"/>
                </a:solidFill>
                <a:latin typeface="Minion Pro"/>
              </a:rPr>
              <a:t>fulfil</a:t>
            </a:r>
            <a:r>
              <a:rPr lang="en-US" b="0" i="1" u="none" strike="noStrike" baseline="0" dirty="0" smtClean="0">
                <a:solidFill>
                  <a:srgbClr val="000000"/>
                </a:solidFill>
                <a:latin typeface="Minion Pro"/>
              </a:rPr>
              <a:t> the lust of the flesh. For the flesh </a:t>
            </a:r>
            <a:r>
              <a:rPr lang="en-US" b="0" i="1" u="none" strike="noStrike" baseline="0" dirty="0" err="1" smtClean="0">
                <a:solidFill>
                  <a:srgbClr val="000000"/>
                </a:solidFill>
                <a:latin typeface="Minion Pro"/>
              </a:rPr>
              <a:t>lusteth</a:t>
            </a:r>
            <a:r>
              <a:rPr lang="en-US" b="0" i="1" u="none" strike="noStrike" baseline="0" dirty="0" smtClean="0">
                <a:solidFill>
                  <a:srgbClr val="000000"/>
                </a:solidFill>
                <a:latin typeface="Minion Pro"/>
              </a:rPr>
              <a:t> against the Spirit, and the Spirit against the flesh: and these are contrary the one to the other: </a:t>
            </a:r>
            <a:r>
              <a:rPr lang="en-US" b="0" i="1" u="sng" strike="noStrike" baseline="0" dirty="0" smtClean="0">
                <a:solidFill>
                  <a:srgbClr val="000000"/>
                </a:solidFill>
                <a:latin typeface="Minion Pro"/>
              </a:rPr>
              <a:t>so that ye cannot do the things that ye would</a:t>
            </a:r>
            <a:r>
              <a:rPr lang="en-US" b="0" i="1" u="none" strike="noStrike" baseline="0" dirty="0" smtClean="0">
                <a:solidFill>
                  <a:srgbClr val="000000"/>
                </a:solidFill>
                <a:latin typeface="Calibri"/>
              </a:rPr>
              <a:t>.</a:t>
            </a:r>
            <a:r>
              <a:rPr lang="en-US" b="0" i="1" u="none" strike="noStrike" baseline="0" dirty="0" smtClean="0">
                <a:solidFill>
                  <a:srgbClr val="000000"/>
                </a:solidFill>
                <a:latin typeface="Minion Pro"/>
              </a:rPr>
              <a:t>” </a:t>
            </a:r>
          </a:p>
          <a:p>
            <a:pPr marL="457200" marR="0" lvl="1" indent="0" rtl="0">
              <a:buNone/>
            </a:pPr>
            <a:r>
              <a:rPr lang="en-US" b="1" i="0" u="sng" strike="noStrike" baseline="0" dirty="0" smtClean="0">
                <a:solidFill>
                  <a:srgbClr val="C00000"/>
                </a:solidFill>
                <a:latin typeface="Minion Pro"/>
              </a:rPr>
              <a:t>Romans 8:7-8</a:t>
            </a:r>
            <a:r>
              <a:rPr lang="en-US" b="1" i="0" u="none" strike="noStrike" baseline="0" dirty="0" smtClean="0">
                <a:solidFill>
                  <a:srgbClr val="C00000"/>
                </a:solidFill>
                <a:latin typeface="Minion Pro"/>
              </a:rPr>
              <a:t>  -  </a:t>
            </a:r>
            <a:r>
              <a:rPr lang="en-US" b="0" i="1" u="none" strike="noStrike" baseline="0" dirty="0" smtClean="0">
                <a:solidFill>
                  <a:srgbClr val="000000"/>
                </a:solidFill>
                <a:latin typeface="Minion Pro"/>
              </a:rPr>
              <a:t>“Because the carnal mind is enmity against God: for it is not subject to the law of God, neither indeed can be. So then they that are in the flesh cannot please God.”</a:t>
            </a:r>
            <a:endParaRPr lang="en-US" b="0" i="1" u="none" strike="noStrike" baseline="0" dirty="0" smtClean="0">
              <a:solidFill>
                <a:srgbClr val="000000"/>
              </a:solidFill>
              <a:latin typeface="Calibri"/>
            </a:endParaRPr>
          </a:p>
        </p:txBody>
      </p:sp>
    </p:spTree>
    <p:extLst>
      <p:ext uri="{BB962C8B-B14F-4D97-AF65-F5344CB8AC3E}">
        <p14:creationId xmlns:p14="http://schemas.microsoft.com/office/powerpoint/2010/main" val="301009258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3">
                                            <p:txEl>
                                              <p:pRg st="5" end="5"/>
                                            </p:txEl>
                                          </p:spTgt>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The HOLY SPIRIT</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a:bodyPr>
          <a:lstStyle/>
          <a:p>
            <a:pPr marL="0" marR="0" lvl="0" indent="0" rtl="0">
              <a:buNone/>
            </a:pPr>
            <a:r>
              <a:rPr lang="en-US" b="0" i="0" u="none" strike="noStrike" baseline="0" dirty="0" smtClean="0">
                <a:latin typeface="Calibri"/>
              </a:rPr>
              <a:t>He is Eternal</a:t>
            </a:r>
          </a:p>
          <a:p>
            <a:pPr marL="457200" marR="0" lvl="1" indent="0" rtl="0">
              <a:buNone/>
            </a:pPr>
            <a:r>
              <a:rPr lang="en-US" b="1" i="0" u="sng" strike="noStrike" baseline="0" dirty="0" smtClean="0">
                <a:solidFill>
                  <a:srgbClr val="C00000"/>
                </a:solidFill>
                <a:latin typeface="Minion Pro"/>
              </a:rPr>
              <a:t>Hebrews 9:14</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How much more shall the blood of Christ, who through the eternal Spirit offered himself without spot to God, purge your conscience from dead works to serve the living God?</a:t>
            </a:r>
          </a:p>
          <a:p>
            <a:pPr marL="0" marR="0" lvl="0" indent="0" rtl="0">
              <a:buNone/>
            </a:pPr>
            <a:r>
              <a:rPr lang="en-US" b="0" i="0" u="none" strike="noStrike" baseline="0" dirty="0" smtClean="0">
                <a:latin typeface="Calibri"/>
              </a:rPr>
              <a:t>He is all Powerful - </a:t>
            </a:r>
            <a:r>
              <a:rPr lang="en-US" b="1" i="0" u="sng" strike="noStrike" baseline="0" dirty="0" smtClean="0">
                <a:solidFill>
                  <a:srgbClr val="C00000"/>
                </a:solidFill>
                <a:latin typeface="Calibri"/>
              </a:rPr>
              <a:t>Matthew 12:28</a:t>
            </a:r>
          </a:p>
          <a:p>
            <a:pPr marL="0" marR="0" lvl="0" indent="0" rtl="0">
              <a:buNone/>
            </a:pPr>
            <a:r>
              <a:rPr lang="en-US" b="0" i="0" u="none" strike="noStrike" baseline="0" dirty="0" smtClean="0">
                <a:latin typeface="Calibri"/>
              </a:rPr>
              <a:t>He is All-Knowing - </a:t>
            </a:r>
            <a:r>
              <a:rPr lang="en-US" b="1" i="0" u="sng" strike="noStrike" baseline="0" dirty="0" smtClean="0">
                <a:solidFill>
                  <a:srgbClr val="C00000"/>
                </a:solidFill>
                <a:latin typeface="Calibri"/>
              </a:rPr>
              <a:t>1 Corinthians 2:10</a:t>
            </a:r>
            <a:r>
              <a:rPr lang="en-US" b="0" i="0" u="none" strike="noStrike" baseline="0" dirty="0" smtClean="0">
                <a:solidFill>
                  <a:srgbClr val="C00000"/>
                </a:solidFill>
                <a:latin typeface="Calibri"/>
              </a:rPr>
              <a:t> </a:t>
            </a:r>
          </a:p>
          <a:p>
            <a:pPr marL="0" marR="0" lvl="0" indent="0" rtl="0">
              <a:buNone/>
            </a:pPr>
            <a:r>
              <a:rPr lang="en-US" b="0" i="0" u="none" strike="noStrike" baseline="0" dirty="0" smtClean="0">
                <a:latin typeface="Calibri"/>
              </a:rPr>
              <a:t>He is Everywhere - </a:t>
            </a:r>
            <a:r>
              <a:rPr lang="en-US" b="1" i="0" u="sng" strike="noStrike" baseline="0" dirty="0" smtClean="0">
                <a:solidFill>
                  <a:srgbClr val="C00000"/>
                </a:solidFill>
                <a:latin typeface="Calibri"/>
              </a:rPr>
              <a:t>Psalm 139:7‑10</a:t>
            </a:r>
            <a:r>
              <a:rPr lang="en-US" b="0" i="0" u="none" strike="noStrike" baseline="0" dirty="0" smtClean="0">
                <a:solidFill>
                  <a:srgbClr val="C00000"/>
                </a:solidFill>
                <a:latin typeface="Calibri"/>
              </a:rPr>
              <a:t>     </a:t>
            </a:r>
          </a:p>
          <a:p>
            <a:pPr marL="0" marR="0" lvl="0" indent="0" rtl="0">
              <a:buNone/>
            </a:pPr>
            <a:r>
              <a:rPr lang="en-US" b="0" i="0" u="none" strike="noStrike" baseline="0" dirty="0" smtClean="0">
                <a:latin typeface="Calibri"/>
              </a:rPr>
              <a:t>He performs the Acts of God - </a:t>
            </a:r>
            <a:r>
              <a:rPr lang="en-US" b="1" i="0" u="none" strike="noStrike" baseline="0" dirty="0" smtClean="0">
                <a:latin typeface="Calibri"/>
              </a:rPr>
              <a:t>Book of Acts</a:t>
            </a:r>
            <a:endParaRPr lang="en-US" b="1" i="0" u="none" strike="noStrike" baseline="0" dirty="0" smtClean="0">
              <a:latin typeface="Times New Roman"/>
            </a:endParaRPr>
          </a:p>
        </p:txBody>
      </p:sp>
    </p:spTree>
    <p:extLst>
      <p:ext uri="{BB962C8B-B14F-4D97-AF65-F5344CB8AC3E}">
        <p14:creationId xmlns:p14="http://schemas.microsoft.com/office/powerpoint/2010/main" val="29496139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Walk In The SPIRIT Not The FLESH</a:t>
            </a:r>
          </a:p>
        </p:txBody>
      </p:sp>
      <p:sp>
        <p:nvSpPr>
          <p:cNvPr id="3" name="Text Placeholder 2"/>
          <p:cNvSpPr>
            <a:spLocks noGrp="1"/>
          </p:cNvSpPr>
          <p:nvPr>
            <p:ph type="body" idx="1"/>
          </p:nvPr>
        </p:nvSpPr>
        <p:spPr/>
        <p:txBody>
          <a:bodyPr>
            <a:normAutofit fontScale="85000" lnSpcReduction="10000"/>
          </a:bodyPr>
          <a:lstStyle/>
          <a:p>
            <a:pPr marL="0" marR="0" lvl="0" indent="0" rtl="0">
              <a:buNone/>
            </a:pPr>
            <a:r>
              <a:rPr lang="en-US" b="0" i="0" u="none" strike="noStrike" baseline="0" dirty="0" smtClean="0">
                <a:latin typeface="Calibri"/>
              </a:rPr>
              <a:t>You have all of God, but God does not have all of you</a:t>
            </a:r>
            <a:r>
              <a:rPr lang="en-US" b="0" i="0" u="none" strike="noStrike" baseline="0" dirty="0" smtClean="0">
                <a:latin typeface="Abadi MT Condensed Extra Bold"/>
              </a:rPr>
              <a:t>.</a:t>
            </a:r>
          </a:p>
          <a:p>
            <a:pPr marR="0" lvl="0" rtl="0"/>
            <a:r>
              <a:rPr lang="en-US" b="0" i="0" u="none" strike="noStrike" baseline="0" dirty="0" smtClean="0">
                <a:latin typeface="Calibri"/>
              </a:rPr>
              <a:t>Are you filled with the Holy Spirit?</a:t>
            </a:r>
          </a:p>
          <a:p>
            <a:pPr marR="0" lvl="0" rtl="0"/>
            <a:r>
              <a:rPr lang="en-US" b="0" i="0" u="none" strike="noStrike" baseline="0" dirty="0" smtClean="0">
                <a:latin typeface="Calibri"/>
              </a:rPr>
              <a:t>When you were saved you received all of God and He held nothing back from you.</a:t>
            </a:r>
          </a:p>
          <a:p>
            <a:pPr marL="0" marR="0" lvl="0" indent="0" rtl="0">
              <a:buNone/>
            </a:pPr>
            <a:r>
              <a:rPr lang="en-US" b="0" i="0" u="none" strike="noStrike" baseline="0" dirty="0" smtClean="0">
                <a:latin typeface="Calibri"/>
              </a:rPr>
              <a:t>This is not a question of do you have the Holy Spirit, but rather, does He have you?        Does He have all of you?</a:t>
            </a:r>
          </a:p>
          <a:p>
            <a:pPr marL="0" marR="0" lvl="0" indent="0" rtl="0">
              <a:buNone/>
            </a:pPr>
            <a:r>
              <a:rPr lang="en-US" b="0" i="0" u="none" strike="noStrike" baseline="0" dirty="0" smtClean="0">
                <a:latin typeface="Calibri"/>
              </a:rPr>
              <a:t>He lives within your body, the temple of God, but He does not have complete access to all of you until you invite Him.</a:t>
            </a:r>
          </a:p>
          <a:p>
            <a:pPr marL="457200" marR="0" lvl="1" indent="0" rtl="0">
              <a:buNone/>
            </a:pPr>
            <a:r>
              <a:rPr lang="en-US" b="1" i="0" u="sng" strike="noStrike" baseline="0" dirty="0" smtClean="0">
                <a:solidFill>
                  <a:srgbClr val="C00000"/>
                </a:solidFill>
                <a:latin typeface="Minion Pro"/>
              </a:rPr>
              <a:t>1 Corinthians 6:19-20</a:t>
            </a:r>
            <a:r>
              <a:rPr lang="en-US" b="1" i="0" u="none" strike="noStrike" baseline="0" dirty="0" smtClean="0">
                <a:solidFill>
                  <a:srgbClr val="C00000"/>
                </a:solidFill>
                <a:latin typeface="Minion Pro"/>
              </a:rPr>
              <a:t>  -  </a:t>
            </a:r>
            <a:r>
              <a:rPr lang="en-US" b="0" i="1" u="none" strike="noStrike" baseline="0" dirty="0" smtClean="0">
                <a:solidFill>
                  <a:srgbClr val="000000"/>
                </a:solidFill>
                <a:latin typeface="Minion Pro"/>
              </a:rPr>
              <a:t>“What? know ye not that </a:t>
            </a:r>
            <a:r>
              <a:rPr lang="en-US" b="1" i="1" u="none" strike="noStrike" baseline="0" dirty="0" smtClean="0">
                <a:solidFill>
                  <a:srgbClr val="000000"/>
                </a:solidFill>
                <a:latin typeface="Minion Pro"/>
              </a:rPr>
              <a:t>your body is the temple of the Holy Ghost which is </a:t>
            </a:r>
            <a:r>
              <a:rPr lang="en-US" b="1" i="1" u="sng" strike="noStrike" baseline="0" dirty="0" smtClean="0">
                <a:solidFill>
                  <a:srgbClr val="000000"/>
                </a:solidFill>
                <a:latin typeface="Minion Pro"/>
              </a:rPr>
              <a:t>in you</a:t>
            </a:r>
            <a:r>
              <a:rPr lang="en-US" b="0" i="1" u="none" strike="noStrike" baseline="0" dirty="0" smtClean="0">
                <a:solidFill>
                  <a:srgbClr val="000000"/>
                </a:solidFill>
                <a:latin typeface="Minion Pro"/>
              </a:rPr>
              <a:t>, which ye have of God, and ye are not your own?  For ye are bought with a price: therefore glorify God in your body, and in your spirit, which are God's.”</a:t>
            </a:r>
            <a:endParaRPr lang="en-US" b="0" i="1" u="none" strike="noStrike" baseline="0" dirty="0" smtClean="0">
              <a:solidFill>
                <a:srgbClr val="000000"/>
              </a:solidFill>
              <a:latin typeface="Calibri"/>
            </a:endParaRPr>
          </a:p>
        </p:txBody>
      </p:sp>
    </p:spTree>
    <p:extLst>
      <p:ext uri="{BB962C8B-B14F-4D97-AF65-F5344CB8AC3E}">
        <p14:creationId xmlns:p14="http://schemas.microsoft.com/office/powerpoint/2010/main" val="317510896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Walk In The SPIRIT Not The FLESH</a:t>
            </a:r>
          </a:p>
        </p:txBody>
      </p:sp>
      <p:sp>
        <p:nvSpPr>
          <p:cNvPr id="3" name="Text Placeholder 2"/>
          <p:cNvSpPr>
            <a:spLocks noGrp="1"/>
          </p:cNvSpPr>
          <p:nvPr>
            <p:ph type="body" idx="1"/>
          </p:nvPr>
        </p:nvSpPr>
        <p:spPr/>
        <p:txBody>
          <a:bodyPr>
            <a:normAutofit fontScale="92500" lnSpcReduction="10000"/>
          </a:bodyPr>
          <a:lstStyle/>
          <a:p>
            <a:pPr marL="0" marR="0" lvl="0" indent="0" rtl="0">
              <a:buNone/>
            </a:pPr>
            <a:r>
              <a:rPr lang="en-US" b="0" i="0" u="none" strike="noStrike" baseline="0" dirty="0" smtClean="0">
                <a:latin typeface="Calibri"/>
              </a:rPr>
              <a:t>To be filled with the Holy Spirit, you must ask.</a:t>
            </a:r>
          </a:p>
          <a:p>
            <a:pPr marL="457200" marR="0" lvl="1" indent="0" rtl="0">
              <a:buNone/>
            </a:pPr>
            <a:r>
              <a:rPr lang="en-US" b="1" i="0" u="sng" strike="noStrike" baseline="0" dirty="0" smtClean="0">
                <a:solidFill>
                  <a:srgbClr val="C00000"/>
                </a:solidFill>
                <a:latin typeface="Minion Pro"/>
              </a:rPr>
              <a:t>Luke 11:9-13</a:t>
            </a:r>
            <a:r>
              <a:rPr lang="en-US" b="1" i="0" u="none" strike="noStrike" baseline="0" dirty="0" smtClean="0">
                <a:solidFill>
                  <a:srgbClr val="C00000"/>
                </a:solidFill>
                <a:latin typeface="Minion Pro"/>
              </a:rPr>
              <a:t>  -  </a:t>
            </a:r>
            <a:r>
              <a:rPr lang="en-US" b="0" i="1" u="none" strike="noStrike" baseline="0" dirty="0" smtClean="0">
                <a:solidFill>
                  <a:srgbClr val="000000"/>
                </a:solidFill>
                <a:latin typeface="Minion Pro"/>
              </a:rPr>
              <a:t>“And I say unto you, Ask, and it shall be given you; seek, and ye shall find; knock, and it shall be opened unto you.  For every one that </a:t>
            </a:r>
            <a:r>
              <a:rPr lang="en-US" b="0" i="1" u="none" strike="noStrike" baseline="0" dirty="0" err="1" smtClean="0">
                <a:solidFill>
                  <a:srgbClr val="000000"/>
                </a:solidFill>
                <a:latin typeface="Minion Pro"/>
              </a:rPr>
              <a:t>asketh</a:t>
            </a:r>
            <a:r>
              <a:rPr lang="en-US" b="0" i="1" u="none" strike="noStrike" baseline="0" dirty="0" smtClean="0">
                <a:solidFill>
                  <a:srgbClr val="000000"/>
                </a:solidFill>
                <a:latin typeface="Minion Pro"/>
              </a:rPr>
              <a:t> </a:t>
            </a:r>
            <a:r>
              <a:rPr lang="en-US" b="0" i="1" u="none" strike="noStrike" baseline="0" dirty="0" err="1" smtClean="0">
                <a:solidFill>
                  <a:srgbClr val="000000"/>
                </a:solidFill>
                <a:latin typeface="Minion Pro"/>
              </a:rPr>
              <a:t>receiveth</a:t>
            </a:r>
            <a:r>
              <a:rPr lang="en-US" b="0" i="1" u="none" strike="noStrike" baseline="0" dirty="0" smtClean="0">
                <a:solidFill>
                  <a:srgbClr val="000000"/>
                </a:solidFill>
                <a:latin typeface="Minion Pro"/>
              </a:rPr>
              <a:t>; and he that </a:t>
            </a:r>
            <a:r>
              <a:rPr lang="en-US" b="0" i="1" u="none" strike="noStrike" baseline="0" dirty="0" err="1" smtClean="0">
                <a:solidFill>
                  <a:srgbClr val="000000"/>
                </a:solidFill>
                <a:latin typeface="Minion Pro"/>
              </a:rPr>
              <a:t>seeketh</a:t>
            </a:r>
            <a:r>
              <a:rPr lang="en-US" b="0" i="1" u="none" strike="noStrike" baseline="0" dirty="0" smtClean="0">
                <a:solidFill>
                  <a:srgbClr val="000000"/>
                </a:solidFill>
                <a:latin typeface="Minion Pro"/>
              </a:rPr>
              <a:t> </a:t>
            </a:r>
            <a:r>
              <a:rPr lang="en-US" b="0" i="1" u="none" strike="noStrike" baseline="0" dirty="0" err="1" smtClean="0">
                <a:solidFill>
                  <a:srgbClr val="000000"/>
                </a:solidFill>
                <a:latin typeface="Minion Pro"/>
              </a:rPr>
              <a:t>findeth</a:t>
            </a:r>
            <a:r>
              <a:rPr lang="en-US" b="0" i="1" u="none" strike="noStrike" baseline="0" dirty="0" smtClean="0">
                <a:solidFill>
                  <a:srgbClr val="000000"/>
                </a:solidFill>
                <a:latin typeface="Minion Pro"/>
              </a:rPr>
              <a:t>; and to him that </a:t>
            </a:r>
            <a:r>
              <a:rPr lang="en-US" b="0" i="1" u="none" strike="noStrike" baseline="0" dirty="0" err="1" smtClean="0">
                <a:solidFill>
                  <a:srgbClr val="000000"/>
                </a:solidFill>
                <a:latin typeface="Minion Pro"/>
              </a:rPr>
              <a:t>knocketh</a:t>
            </a:r>
            <a:r>
              <a:rPr lang="en-US" b="0" i="1" u="none" strike="noStrike" baseline="0" dirty="0" smtClean="0">
                <a:solidFill>
                  <a:srgbClr val="000000"/>
                </a:solidFill>
                <a:latin typeface="Minion Pro"/>
              </a:rPr>
              <a:t> it shall be opened.  If a son shall ask bread of any of you that is a father, will he give him a stone? or if he ask a fish, will he for a fish give him a serpent?  Or if he shall ask an egg, will he offer him a scorpion?  If ye then, being evil, know how to give good gifts unto your children: </a:t>
            </a:r>
            <a:r>
              <a:rPr lang="en-US" b="1" i="1" u="none" strike="noStrike" baseline="0" dirty="0" smtClean="0">
                <a:solidFill>
                  <a:srgbClr val="000000"/>
                </a:solidFill>
                <a:latin typeface="Minion Pro"/>
              </a:rPr>
              <a:t>how much more shall your heavenly Father give the Holy Spirit to them that </a:t>
            </a:r>
            <a:r>
              <a:rPr lang="en-US" b="1" i="0" u="sng" strike="noStrike" baseline="0" dirty="0" smtClean="0">
                <a:solidFill>
                  <a:srgbClr val="000000"/>
                </a:solidFill>
                <a:latin typeface="Minion Pro"/>
              </a:rPr>
              <a:t>ask him</a:t>
            </a:r>
            <a:r>
              <a:rPr lang="en-US" b="1" i="1" u="none" strike="noStrike" baseline="0" dirty="0" smtClean="0">
                <a:solidFill>
                  <a:srgbClr val="000000"/>
                </a:solidFill>
                <a:latin typeface="Minion Pro"/>
              </a:rPr>
              <a:t>?”</a:t>
            </a:r>
          </a:p>
          <a:p>
            <a:pPr marL="0" marR="0" lvl="0" indent="0" rtl="0">
              <a:buNone/>
            </a:pPr>
            <a:r>
              <a:rPr lang="en-US" b="0" i="0" u="none" strike="noStrike" baseline="0" dirty="0" smtClean="0">
                <a:latin typeface="Calibri"/>
              </a:rPr>
              <a:t>If you have not asked then you’re not filled.</a:t>
            </a:r>
            <a:endParaRPr lang="en-US" b="0" i="0" u="none" strike="noStrike" baseline="0" dirty="0" smtClean="0">
              <a:latin typeface="Times New Roman"/>
            </a:endParaRPr>
          </a:p>
        </p:txBody>
      </p:sp>
    </p:spTree>
    <p:extLst>
      <p:ext uri="{BB962C8B-B14F-4D97-AF65-F5344CB8AC3E}">
        <p14:creationId xmlns:p14="http://schemas.microsoft.com/office/powerpoint/2010/main" val="299231577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Walk In The SPIRIT Not The FLESH</a:t>
            </a:r>
          </a:p>
        </p:txBody>
      </p:sp>
      <p:sp>
        <p:nvSpPr>
          <p:cNvPr id="3" name="Text Placeholder 2"/>
          <p:cNvSpPr>
            <a:spLocks noGrp="1"/>
          </p:cNvSpPr>
          <p:nvPr>
            <p:ph type="body" idx="1"/>
          </p:nvPr>
        </p:nvSpPr>
        <p:spPr/>
        <p:txBody>
          <a:bodyPr>
            <a:normAutofit fontScale="92500" lnSpcReduction="10000"/>
          </a:bodyPr>
          <a:lstStyle/>
          <a:p>
            <a:pPr marL="0" marR="0" lvl="0" indent="0" rtl="0">
              <a:buNone/>
            </a:pPr>
            <a:r>
              <a:rPr lang="en-US" b="0" i="0" u="none" strike="noStrike" baseline="0" dirty="0" smtClean="0">
                <a:latin typeface="Calibri"/>
              </a:rPr>
              <a:t>So then why am I not always filled?</a:t>
            </a:r>
          </a:p>
          <a:p>
            <a:pPr marR="0" lvl="0" rtl="0"/>
            <a:r>
              <a:rPr lang="en-US" b="0" i="0" u="none" strike="noStrike" baseline="0" dirty="0" smtClean="0">
                <a:latin typeface="Calibri"/>
              </a:rPr>
              <a:t>Two reasons found in </a:t>
            </a:r>
            <a:r>
              <a:rPr lang="en-US" b="0" i="0" u="none" strike="noStrike" baseline="0" dirty="0" smtClean="0">
                <a:solidFill>
                  <a:srgbClr val="0000CC"/>
                </a:solidFill>
                <a:latin typeface="Calibri"/>
              </a:rPr>
              <a:t>James 4:2-3</a:t>
            </a:r>
          </a:p>
          <a:p>
            <a:pPr marL="457200" marR="0" lvl="1" indent="0" rtl="0">
              <a:buNone/>
            </a:pPr>
            <a:r>
              <a:rPr lang="en-US" b="1" i="0" u="sng" strike="noStrike" baseline="0" dirty="0" smtClean="0">
                <a:solidFill>
                  <a:srgbClr val="C00000"/>
                </a:solidFill>
                <a:latin typeface="Minion Pro"/>
              </a:rPr>
              <a:t>James 4:2-3</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“Ye lust, and have not: ye kill, and desire to have, and cannot obtain: ye fight and war, yet </a:t>
            </a:r>
            <a:r>
              <a:rPr lang="en-US" b="1" i="1" u="none" strike="noStrike" baseline="0" dirty="0" smtClean="0">
                <a:solidFill>
                  <a:srgbClr val="000000"/>
                </a:solidFill>
                <a:latin typeface="Minion Pro"/>
              </a:rPr>
              <a:t>ye have not, because ye ask not.”  </a:t>
            </a:r>
          </a:p>
          <a:p>
            <a:pPr marL="0" marR="0" lvl="0" indent="0" rtl="0">
              <a:buNone/>
            </a:pPr>
            <a:r>
              <a:rPr lang="en-US" b="0" i="0" u="none" strike="noStrike" baseline="0" dirty="0" smtClean="0">
                <a:solidFill>
                  <a:srgbClr val="FF0000"/>
                </a:solidFill>
                <a:latin typeface="Calibri"/>
              </a:rPr>
              <a:t>---</a:t>
            </a:r>
            <a:r>
              <a:rPr lang="en-US" b="1" i="0" u="none" strike="noStrike" baseline="0" dirty="0" smtClean="0">
                <a:solidFill>
                  <a:srgbClr val="FF0000"/>
                </a:solidFill>
                <a:latin typeface="Calibri"/>
              </a:rPr>
              <a:t>#1 Reason </a:t>
            </a:r>
            <a:r>
              <a:rPr lang="en-US" b="1" i="0" u="none" strike="noStrike" baseline="0" dirty="0" smtClean="0">
                <a:solidFill>
                  <a:srgbClr val="000000"/>
                </a:solidFill>
                <a:latin typeface="Calibri"/>
              </a:rPr>
              <a:t>You don’t ask</a:t>
            </a:r>
          </a:p>
          <a:p>
            <a:pPr marL="457200" marR="0" lvl="1" indent="0" rtl="0">
              <a:buNone/>
            </a:pPr>
            <a:r>
              <a:rPr lang="en-US" b="0" i="1" u="none" strike="noStrike" baseline="0" dirty="0" smtClean="0">
                <a:solidFill>
                  <a:srgbClr val="000000"/>
                </a:solidFill>
                <a:latin typeface="Minion Pro"/>
              </a:rPr>
              <a:t>“Ye ask, and receive not, because ye ask amiss, that ye may consume it upon your lusts.”  </a:t>
            </a:r>
          </a:p>
          <a:p>
            <a:pPr marL="0" marR="0" lvl="0" indent="0" rtl="0">
              <a:buNone/>
            </a:pPr>
            <a:r>
              <a:rPr lang="en-US" b="0" i="0" u="none" strike="noStrike" baseline="0" dirty="0" smtClean="0">
                <a:solidFill>
                  <a:srgbClr val="FF0000"/>
                </a:solidFill>
                <a:latin typeface="Calibri"/>
              </a:rPr>
              <a:t>---</a:t>
            </a:r>
            <a:r>
              <a:rPr lang="en-US" b="1" i="0" u="none" strike="noStrike" baseline="0" dirty="0" smtClean="0">
                <a:solidFill>
                  <a:srgbClr val="FF0000"/>
                </a:solidFill>
                <a:latin typeface="Calibri"/>
              </a:rPr>
              <a:t>#2 Reason </a:t>
            </a:r>
            <a:r>
              <a:rPr lang="en-US" b="1" i="0" u="none" strike="noStrike" baseline="0" dirty="0" smtClean="0">
                <a:solidFill>
                  <a:srgbClr val="000000"/>
                </a:solidFill>
                <a:latin typeface="Calibri"/>
              </a:rPr>
              <a:t>Our Heart is Desperately Wicked</a:t>
            </a:r>
          </a:p>
          <a:p>
            <a:pPr marL="457200" marR="0" lvl="1" indent="0" rtl="0">
              <a:buNone/>
            </a:pPr>
            <a:r>
              <a:rPr lang="en-US" b="1" i="0" u="sng" strike="noStrike" baseline="0" dirty="0" smtClean="0">
                <a:solidFill>
                  <a:srgbClr val="C00000"/>
                </a:solidFill>
                <a:latin typeface="Minion Pro"/>
              </a:rPr>
              <a:t>Jeremiah 17:9-10</a:t>
            </a:r>
            <a:r>
              <a:rPr lang="en-US" b="1" i="0" u="none" strike="noStrike" baseline="0" dirty="0" smtClean="0">
                <a:solidFill>
                  <a:srgbClr val="C00000"/>
                </a:solidFill>
                <a:latin typeface="Minion Pro"/>
              </a:rPr>
              <a:t>  -  </a:t>
            </a:r>
            <a:r>
              <a:rPr lang="en-US" b="0" i="1" u="none" strike="noStrike" baseline="0" dirty="0" smtClean="0">
                <a:solidFill>
                  <a:srgbClr val="000000"/>
                </a:solidFill>
                <a:latin typeface="Minion Pro"/>
              </a:rPr>
              <a:t>“The heart is deceitful above all things, and desperately wicked: who can know it? I the LORD search the heart, I try the reins, even to give every man according to his ways, and according to the fruit of his doings.”</a:t>
            </a:r>
            <a:endParaRPr lang="en-US" b="0" i="1" u="none" strike="noStrike" baseline="0" dirty="0" smtClean="0">
              <a:solidFill>
                <a:srgbClr val="000000"/>
              </a:solidFill>
              <a:latin typeface="Calibri"/>
            </a:endParaRPr>
          </a:p>
        </p:txBody>
      </p:sp>
    </p:spTree>
    <p:extLst>
      <p:ext uri="{BB962C8B-B14F-4D97-AF65-F5344CB8AC3E}">
        <p14:creationId xmlns:p14="http://schemas.microsoft.com/office/powerpoint/2010/main" val="402185374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3">
                                            <p:txEl>
                                              <p:pRg st="0" end="0"/>
                                            </p:txEl>
                                          </p:spTgt>
                                        </p:tgtEl>
                                        <p:attrNameLst>
                                          <p:attrName>style.color</p:attrName>
                                        </p:attrNameLst>
                                      </p:cBhvr>
                                      <p:to>
                                        <a:schemeClr val="bg1"/>
                                      </p:to>
                                    </p:animClr>
                                    <p:animClr clrSpc="rgb" dir="cw">
                                      <p:cBhvr>
                                        <p:cTn id="7" dur="250" autoRev="1" fill="remove"/>
                                        <p:tgtEl>
                                          <p:spTgt spid="3">
                                            <p:txEl>
                                              <p:pRg st="0" end="0"/>
                                            </p:txEl>
                                          </p:spTgt>
                                        </p:tgtEl>
                                        <p:attrNameLst>
                                          <p:attrName>fillcolor</p:attrName>
                                        </p:attrNameLst>
                                      </p:cBhvr>
                                      <p:to>
                                        <a:schemeClr val="bg1"/>
                                      </p:to>
                                    </p:animClr>
                                    <p:set>
                                      <p:cBhvr>
                                        <p:cTn id="8" dur="250" autoRev="1" fill="remove"/>
                                        <p:tgtEl>
                                          <p:spTgt spid="3">
                                            <p:txEl>
                                              <p:pRg st="0" end="0"/>
                                            </p:txEl>
                                          </p:spTgt>
                                        </p:tgtEl>
                                        <p:attrNameLst>
                                          <p:attrName>fill.type</p:attrName>
                                        </p:attrNameLst>
                                      </p:cBhvr>
                                      <p:to>
                                        <p:strVal val="solid"/>
                                      </p:to>
                                    </p:set>
                                    <p:set>
                                      <p:cBhvr>
                                        <p:cTn id="9" dur="250" autoRev="1" fill="remove"/>
                                        <p:tgtEl>
                                          <p:spTgt spid="3">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grpId="0" nodeType="clickEffect">
                                  <p:stCondLst>
                                    <p:cond delay="0"/>
                                  </p:stCondLst>
                                  <p:childTnLst>
                                    <p:animClr clrSpc="rgb" dir="cw">
                                      <p:cBhvr override="childStyle">
                                        <p:cTn id="13" dur="250" autoRev="1" fill="remove"/>
                                        <p:tgtEl>
                                          <p:spTgt spid="3">
                                            <p:txEl>
                                              <p:pRg st="1" end="1"/>
                                            </p:txEl>
                                          </p:spTgt>
                                        </p:tgtEl>
                                        <p:attrNameLst>
                                          <p:attrName>style.color</p:attrName>
                                        </p:attrNameLst>
                                      </p:cBhvr>
                                      <p:to>
                                        <a:schemeClr val="bg1"/>
                                      </p:to>
                                    </p:animClr>
                                    <p:animClr clrSpc="rgb" dir="cw">
                                      <p:cBhvr>
                                        <p:cTn id="14" dur="250" autoRev="1" fill="remove"/>
                                        <p:tgtEl>
                                          <p:spTgt spid="3">
                                            <p:txEl>
                                              <p:pRg st="1" end="1"/>
                                            </p:txEl>
                                          </p:spTgt>
                                        </p:tgtEl>
                                        <p:attrNameLst>
                                          <p:attrName>fillcolor</p:attrName>
                                        </p:attrNameLst>
                                      </p:cBhvr>
                                      <p:to>
                                        <a:schemeClr val="bg1"/>
                                      </p:to>
                                    </p:animClr>
                                    <p:set>
                                      <p:cBhvr>
                                        <p:cTn id="15" dur="250" autoRev="1" fill="remove"/>
                                        <p:tgtEl>
                                          <p:spTgt spid="3">
                                            <p:txEl>
                                              <p:pRg st="1" end="1"/>
                                            </p:txEl>
                                          </p:spTgt>
                                        </p:tgtEl>
                                        <p:attrNameLst>
                                          <p:attrName>fill.type</p:attrName>
                                        </p:attrNameLst>
                                      </p:cBhvr>
                                      <p:to>
                                        <p:strVal val="solid"/>
                                      </p:to>
                                    </p:set>
                                    <p:set>
                                      <p:cBhvr>
                                        <p:cTn id="16" dur="250" autoRev="1" fill="remove"/>
                                        <p:tgtEl>
                                          <p:spTgt spid="3">
                                            <p:txEl>
                                              <p:pRg st="1" end="1"/>
                                            </p:txEl>
                                          </p:spTgt>
                                        </p:tgtEl>
                                        <p:attrNameLst>
                                          <p:attrName>fill.on</p:attrName>
                                        </p:attrNameLst>
                                      </p:cBhvr>
                                      <p:to>
                                        <p:strVal val="true"/>
                                      </p:to>
                                    </p:set>
                                  </p:childTnLst>
                                </p:cTn>
                              </p:par>
                              <p:par>
                                <p:cTn id="17" presetID="27" presetClass="emph" presetSubtype="0" fill="remove" grpId="0" nodeType="withEffect">
                                  <p:stCondLst>
                                    <p:cond delay="0"/>
                                  </p:stCondLst>
                                  <p:childTnLst>
                                    <p:animClr clrSpc="rgb" dir="cw">
                                      <p:cBhvr override="childStyle">
                                        <p:cTn id="18" dur="250" autoRev="1" fill="remove"/>
                                        <p:tgtEl>
                                          <p:spTgt spid="3">
                                            <p:txEl>
                                              <p:pRg st="2" end="2"/>
                                            </p:txEl>
                                          </p:spTgt>
                                        </p:tgtEl>
                                        <p:attrNameLst>
                                          <p:attrName>style.color</p:attrName>
                                        </p:attrNameLst>
                                      </p:cBhvr>
                                      <p:to>
                                        <a:schemeClr val="bg1"/>
                                      </p:to>
                                    </p:animClr>
                                    <p:animClr clrSpc="rgb" dir="cw">
                                      <p:cBhvr>
                                        <p:cTn id="19" dur="250" autoRev="1" fill="remove"/>
                                        <p:tgtEl>
                                          <p:spTgt spid="3">
                                            <p:txEl>
                                              <p:pRg st="2" end="2"/>
                                            </p:txEl>
                                          </p:spTgt>
                                        </p:tgtEl>
                                        <p:attrNameLst>
                                          <p:attrName>fillcolor</p:attrName>
                                        </p:attrNameLst>
                                      </p:cBhvr>
                                      <p:to>
                                        <a:schemeClr val="bg1"/>
                                      </p:to>
                                    </p:animClr>
                                    <p:set>
                                      <p:cBhvr>
                                        <p:cTn id="20" dur="250" autoRev="1" fill="remove"/>
                                        <p:tgtEl>
                                          <p:spTgt spid="3">
                                            <p:txEl>
                                              <p:pRg st="2" end="2"/>
                                            </p:txEl>
                                          </p:spTgt>
                                        </p:tgtEl>
                                        <p:attrNameLst>
                                          <p:attrName>fill.type</p:attrName>
                                        </p:attrNameLst>
                                      </p:cBhvr>
                                      <p:to>
                                        <p:strVal val="solid"/>
                                      </p:to>
                                    </p:set>
                                    <p:set>
                                      <p:cBhvr>
                                        <p:cTn id="21" dur="250" autoRev="1" fill="remove"/>
                                        <p:tgtEl>
                                          <p:spTgt spid="3">
                                            <p:txEl>
                                              <p:pRg st="2" end="2"/>
                                            </p:txEl>
                                          </p:spTgt>
                                        </p:tgtEl>
                                        <p:attrNameLst>
                                          <p:attrName>fill.on</p:attrName>
                                        </p:attrNameLst>
                                      </p:cBhvr>
                                      <p:to>
                                        <p:strVal val="true"/>
                                      </p:to>
                                    </p:set>
                                  </p:childTnLst>
                                </p:cTn>
                              </p:par>
                            </p:childTnLst>
                          </p:cTn>
                        </p:par>
                      </p:childTnLst>
                    </p:cTn>
                  </p:par>
                  <p:par>
                    <p:cTn id="22" fill="hold">
                      <p:stCondLst>
                        <p:cond delay="indefinite"/>
                      </p:stCondLst>
                      <p:childTnLst>
                        <p:par>
                          <p:cTn id="23" fill="hold">
                            <p:stCondLst>
                              <p:cond delay="0"/>
                            </p:stCondLst>
                            <p:childTnLst>
                              <p:par>
                                <p:cTn id="24" presetID="27" presetClass="emph" presetSubtype="0" fill="remove" grpId="0" nodeType="clickEffect">
                                  <p:stCondLst>
                                    <p:cond delay="0"/>
                                  </p:stCondLst>
                                  <p:childTnLst>
                                    <p:animClr clrSpc="rgb" dir="cw">
                                      <p:cBhvr override="childStyle">
                                        <p:cTn id="25" dur="250" autoRev="1" fill="remove"/>
                                        <p:tgtEl>
                                          <p:spTgt spid="3">
                                            <p:txEl>
                                              <p:pRg st="3" end="3"/>
                                            </p:txEl>
                                          </p:spTgt>
                                        </p:tgtEl>
                                        <p:attrNameLst>
                                          <p:attrName>style.color</p:attrName>
                                        </p:attrNameLst>
                                      </p:cBhvr>
                                      <p:to>
                                        <a:schemeClr val="bg1"/>
                                      </p:to>
                                    </p:animClr>
                                    <p:animClr clrSpc="rgb" dir="cw">
                                      <p:cBhvr>
                                        <p:cTn id="26" dur="250" autoRev="1" fill="remove"/>
                                        <p:tgtEl>
                                          <p:spTgt spid="3">
                                            <p:txEl>
                                              <p:pRg st="3" end="3"/>
                                            </p:txEl>
                                          </p:spTgt>
                                        </p:tgtEl>
                                        <p:attrNameLst>
                                          <p:attrName>fillcolor</p:attrName>
                                        </p:attrNameLst>
                                      </p:cBhvr>
                                      <p:to>
                                        <a:schemeClr val="bg1"/>
                                      </p:to>
                                    </p:animClr>
                                    <p:set>
                                      <p:cBhvr>
                                        <p:cTn id="27" dur="250" autoRev="1" fill="remove"/>
                                        <p:tgtEl>
                                          <p:spTgt spid="3">
                                            <p:txEl>
                                              <p:pRg st="3" end="3"/>
                                            </p:txEl>
                                          </p:spTgt>
                                        </p:tgtEl>
                                        <p:attrNameLst>
                                          <p:attrName>fill.type</p:attrName>
                                        </p:attrNameLst>
                                      </p:cBhvr>
                                      <p:to>
                                        <p:strVal val="solid"/>
                                      </p:to>
                                    </p:set>
                                    <p:set>
                                      <p:cBhvr>
                                        <p:cTn id="28" dur="250" autoRev="1" fill="remove"/>
                                        <p:tgtEl>
                                          <p:spTgt spid="3">
                                            <p:txEl>
                                              <p:pRg st="3" end="3"/>
                                            </p:txEl>
                                          </p:spTgt>
                                        </p:tgtEl>
                                        <p:attrNameLst>
                                          <p:attrName>fill.on</p:attrName>
                                        </p:attrNameLst>
                                      </p:cBhvr>
                                      <p:to>
                                        <p:strVal val="true"/>
                                      </p:to>
                                    </p:set>
                                  </p:childTnLst>
                                </p:cTn>
                              </p:par>
                              <p:par>
                                <p:cTn id="29" presetID="27" presetClass="emph" presetSubtype="0" fill="remove" grpId="0" nodeType="withEffect">
                                  <p:stCondLst>
                                    <p:cond delay="0"/>
                                  </p:stCondLst>
                                  <p:childTnLst>
                                    <p:animClr clrSpc="rgb" dir="cw">
                                      <p:cBhvr override="childStyle">
                                        <p:cTn id="30" dur="250" autoRev="1" fill="remove"/>
                                        <p:tgtEl>
                                          <p:spTgt spid="3">
                                            <p:txEl>
                                              <p:pRg st="4" end="4"/>
                                            </p:txEl>
                                          </p:spTgt>
                                        </p:tgtEl>
                                        <p:attrNameLst>
                                          <p:attrName>style.color</p:attrName>
                                        </p:attrNameLst>
                                      </p:cBhvr>
                                      <p:to>
                                        <a:schemeClr val="bg1"/>
                                      </p:to>
                                    </p:animClr>
                                    <p:animClr clrSpc="rgb" dir="cw">
                                      <p:cBhvr>
                                        <p:cTn id="31" dur="250" autoRev="1" fill="remove"/>
                                        <p:tgtEl>
                                          <p:spTgt spid="3">
                                            <p:txEl>
                                              <p:pRg st="4" end="4"/>
                                            </p:txEl>
                                          </p:spTgt>
                                        </p:tgtEl>
                                        <p:attrNameLst>
                                          <p:attrName>fillcolor</p:attrName>
                                        </p:attrNameLst>
                                      </p:cBhvr>
                                      <p:to>
                                        <a:schemeClr val="bg1"/>
                                      </p:to>
                                    </p:animClr>
                                    <p:set>
                                      <p:cBhvr>
                                        <p:cTn id="32" dur="250" autoRev="1" fill="remove"/>
                                        <p:tgtEl>
                                          <p:spTgt spid="3">
                                            <p:txEl>
                                              <p:pRg st="4" end="4"/>
                                            </p:txEl>
                                          </p:spTgt>
                                        </p:tgtEl>
                                        <p:attrNameLst>
                                          <p:attrName>fill.type</p:attrName>
                                        </p:attrNameLst>
                                      </p:cBhvr>
                                      <p:to>
                                        <p:strVal val="solid"/>
                                      </p:to>
                                    </p:set>
                                    <p:set>
                                      <p:cBhvr>
                                        <p:cTn id="33" dur="250" autoRev="1" fill="remove"/>
                                        <p:tgtEl>
                                          <p:spTgt spid="3">
                                            <p:txEl>
                                              <p:pRg st="4" end="4"/>
                                            </p:txEl>
                                          </p:spTgt>
                                        </p:tgtEl>
                                        <p:attrNameLst>
                                          <p:attrName>fill.on</p:attrName>
                                        </p:attrNameLst>
                                      </p:cBhvr>
                                      <p:to>
                                        <p:strVal val="true"/>
                                      </p:to>
                                    </p:set>
                                  </p:childTnLst>
                                </p:cTn>
                              </p:par>
                            </p:childTnLst>
                          </p:cTn>
                        </p:par>
                      </p:childTnLst>
                    </p:cTn>
                  </p:par>
                  <p:par>
                    <p:cTn id="34" fill="hold">
                      <p:stCondLst>
                        <p:cond delay="indefinite"/>
                      </p:stCondLst>
                      <p:childTnLst>
                        <p:par>
                          <p:cTn id="35" fill="hold">
                            <p:stCondLst>
                              <p:cond delay="0"/>
                            </p:stCondLst>
                            <p:childTnLst>
                              <p:par>
                                <p:cTn id="36" presetID="27" presetClass="emph" presetSubtype="0" fill="remove" grpId="0" nodeType="clickEffect">
                                  <p:stCondLst>
                                    <p:cond delay="0"/>
                                  </p:stCondLst>
                                  <p:childTnLst>
                                    <p:animClr clrSpc="rgb" dir="cw">
                                      <p:cBhvr override="childStyle">
                                        <p:cTn id="37" dur="250" autoRev="1" fill="remove"/>
                                        <p:tgtEl>
                                          <p:spTgt spid="3">
                                            <p:txEl>
                                              <p:pRg st="5" end="5"/>
                                            </p:txEl>
                                          </p:spTgt>
                                        </p:tgtEl>
                                        <p:attrNameLst>
                                          <p:attrName>style.color</p:attrName>
                                        </p:attrNameLst>
                                      </p:cBhvr>
                                      <p:to>
                                        <a:schemeClr val="bg1"/>
                                      </p:to>
                                    </p:animClr>
                                    <p:animClr clrSpc="rgb" dir="cw">
                                      <p:cBhvr>
                                        <p:cTn id="38" dur="250" autoRev="1" fill="remove"/>
                                        <p:tgtEl>
                                          <p:spTgt spid="3">
                                            <p:txEl>
                                              <p:pRg st="5" end="5"/>
                                            </p:txEl>
                                          </p:spTgt>
                                        </p:tgtEl>
                                        <p:attrNameLst>
                                          <p:attrName>fillcolor</p:attrName>
                                        </p:attrNameLst>
                                      </p:cBhvr>
                                      <p:to>
                                        <a:schemeClr val="bg1"/>
                                      </p:to>
                                    </p:animClr>
                                    <p:set>
                                      <p:cBhvr>
                                        <p:cTn id="39" dur="250" autoRev="1" fill="remove"/>
                                        <p:tgtEl>
                                          <p:spTgt spid="3">
                                            <p:txEl>
                                              <p:pRg st="5" end="5"/>
                                            </p:txEl>
                                          </p:spTgt>
                                        </p:tgtEl>
                                        <p:attrNameLst>
                                          <p:attrName>fill.type</p:attrName>
                                        </p:attrNameLst>
                                      </p:cBhvr>
                                      <p:to>
                                        <p:strVal val="solid"/>
                                      </p:to>
                                    </p:set>
                                    <p:set>
                                      <p:cBhvr>
                                        <p:cTn id="40" dur="250" autoRev="1" fill="remove"/>
                                        <p:tgtEl>
                                          <p:spTgt spid="3">
                                            <p:txEl>
                                              <p:pRg st="5" end="5"/>
                                            </p:txEl>
                                          </p:spTgt>
                                        </p:tgtEl>
                                        <p:attrNameLst>
                                          <p:attrName>fill.on</p:attrName>
                                        </p:attrNameLst>
                                      </p:cBhvr>
                                      <p:to>
                                        <p:strVal val="true"/>
                                      </p:to>
                                    </p:set>
                                  </p:childTnLst>
                                </p:cTn>
                              </p:par>
                              <p:par>
                                <p:cTn id="41" presetID="27" presetClass="emph" presetSubtype="0" fill="remove" grpId="0" nodeType="withEffect">
                                  <p:stCondLst>
                                    <p:cond delay="0"/>
                                  </p:stCondLst>
                                  <p:childTnLst>
                                    <p:animClr clrSpc="rgb" dir="cw">
                                      <p:cBhvr override="childStyle">
                                        <p:cTn id="42" dur="250" autoRev="1" fill="remove"/>
                                        <p:tgtEl>
                                          <p:spTgt spid="3">
                                            <p:txEl>
                                              <p:pRg st="6" end="6"/>
                                            </p:txEl>
                                          </p:spTgt>
                                        </p:tgtEl>
                                        <p:attrNameLst>
                                          <p:attrName>style.color</p:attrName>
                                        </p:attrNameLst>
                                      </p:cBhvr>
                                      <p:to>
                                        <a:schemeClr val="bg1"/>
                                      </p:to>
                                    </p:animClr>
                                    <p:animClr clrSpc="rgb" dir="cw">
                                      <p:cBhvr>
                                        <p:cTn id="43" dur="250" autoRev="1" fill="remove"/>
                                        <p:tgtEl>
                                          <p:spTgt spid="3">
                                            <p:txEl>
                                              <p:pRg st="6" end="6"/>
                                            </p:txEl>
                                          </p:spTgt>
                                        </p:tgtEl>
                                        <p:attrNameLst>
                                          <p:attrName>fillcolor</p:attrName>
                                        </p:attrNameLst>
                                      </p:cBhvr>
                                      <p:to>
                                        <a:schemeClr val="bg1"/>
                                      </p:to>
                                    </p:animClr>
                                    <p:set>
                                      <p:cBhvr>
                                        <p:cTn id="44" dur="250" autoRev="1" fill="remove"/>
                                        <p:tgtEl>
                                          <p:spTgt spid="3">
                                            <p:txEl>
                                              <p:pRg st="6" end="6"/>
                                            </p:txEl>
                                          </p:spTgt>
                                        </p:tgtEl>
                                        <p:attrNameLst>
                                          <p:attrName>fill.type</p:attrName>
                                        </p:attrNameLst>
                                      </p:cBhvr>
                                      <p:to>
                                        <p:strVal val="solid"/>
                                      </p:to>
                                    </p:set>
                                    <p:set>
                                      <p:cBhvr>
                                        <p:cTn id="45" dur="250" autoRev="1" fill="remove"/>
                                        <p:tgtEl>
                                          <p:spTgt spid="3">
                                            <p:txEl>
                                              <p:pRg st="6" end="6"/>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Walk In The SPIRIT Not The FLESH</a:t>
            </a:r>
          </a:p>
        </p:txBody>
      </p:sp>
      <p:sp>
        <p:nvSpPr>
          <p:cNvPr id="3" name="Text Placeholder 2"/>
          <p:cNvSpPr>
            <a:spLocks noGrp="1"/>
          </p:cNvSpPr>
          <p:nvPr>
            <p:ph type="body" idx="1"/>
          </p:nvPr>
        </p:nvSpPr>
        <p:spPr/>
        <p:txBody>
          <a:bodyPr>
            <a:normAutofit fontScale="92500"/>
          </a:bodyPr>
          <a:lstStyle/>
          <a:p>
            <a:pPr marL="0" marR="0" lvl="0" indent="0" rtl="0">
              <a:buNone/>
            </a:pPr>
            <a:r>
              <a:rPr lang="en-US" dirty="0" smtClean="0">
                <a:latin typeface="Calibri"/>
              </a:rPr>
              <a:t>If you are not </a:t>
            </a:r>
            <a:r>
              <a:rPr lang="en-US" dirty="0" err="1" smtClean="0">
                <a:latin typeface="Calibri"/>
              </a:rPr>
              <a:t>yeilded</a:t>
            </a:r>
            <a:r>
              <a:rPr lang="en-US" dirty="0" smtClean="0">
                <a:latin typeface="Calibri"/>
              </a:rPr>
              <a:t> to the Holy Spirit then you are walking in the flesh</a:t>
            </a:r>
            <a:endParaRPr lang="en-US" b="0" i="0" u="none" strike="noStrike" baseline="0" dirty="0" smtClean="0">
              <a:latin typeface="Calibri"/>
            </a:endParaRPr>
          </a:p>
          <a:p>
            <a:pPr marL="0" indent="0">
              <a:buNone/>
            </a:pPr>
            <a:r>
              <a:rPr lang="en-US" b="1" u="sng" dirty="0" smtClean="0">
                <a:solidFill>
                  <a:srgbClr val="C00000"/>
                </a:solidFill>
                <a:latin typeface="Minion Pro" pitchFamily="18" charset="0"/>
              </a:rPr>
              <a:t>Romans 8:5-8</a:t>
            </a:r>
            <a:r>
              <a:rPr lang="en-US" dirty="0" smtClean="0">
                <a:latin typeface="Minion Pro" pitchFamily="18" charset="0"/>
              </a:rPr>
              <a:t>  </a:t>
            </a:r>
            <a:r>
              <a:rPr lang="en-US" i="1" dirty="0">
                <a:latin typeface="Minion Pro" pitchFamily="18" charset="0"/>
              </a:rPr>
              <a:t>For they that are after the </a:t>
            </a:r>
            <a:r>
              <a:rPr lang="en-US" b="1" i="1" dirty="0">
                <a:solidFill>
                  <a:srgbClr val="003300"/>
                </a:solidFill>
                <a:latin typeface="Minion Pro" pitchFamily="18" charset="0"/>
              </a:rPr>
              <a:t>flesh</a:t>
            </a:r>
            <a:r>
              <a:rPr lang="en-US" i="1" dirty="0">
                <a:latin typeface="Minion Pro" pitchFamily="18" charset="0"/>
              </a:rPr>
              <a:t> do mind the things of the </a:t>
            </a:r>
            <a:r>
              <a:rPr lang="en-US" b="1" i="1" dirty="0">
                <a:solidFill>
                  <a:srgbClr val="003300"/>
                </a:solidFill>
                <a:latin typeface="Minion Pro" pitchFamily="18" charset="0"/>
              </a:rPr>
              <a:t>flesh</a:t>
            </a:r>
            <a:r>
              <a:rPr lang="en-US" i="1" dirty="0">
                <a:latin typeface="Minion Pro" pitchFamily="18" charset="0"/>
              </a:rPr>
              <a:t>; but they that are after the </a:t>
            </a:r>
            <a:r>
              <a:rPr lang="en-US" b="1" i="1" dirty="0">
                <a:solidFill>
                  <a:srgbClr val="000099"/>
                </a:solidFill>
                <a:latin typeface="Minion Pro" pitchFamily="18" charset="0"/>
              </a:rPr>
              <a:t>Spirit</a:t>
            </a:r>
            <a:r>
              <a:rPr lang="en-US" i="1" dirty="0">
                <a:latin typeface="Minion Pro" pitchFamily="18" charset="0"/>
              </a:rPr>
              <a:t> the things of the </a:t>
            </a:r>
            <a:r>
              <a:rPr lang="en-US" b="1" i="1" dirty="0">
                <a:solidFill>
                  <a:srgbClr val="000099"/>
                </a:solidFill>
                <a:latin typeface="Minion Pro" pitchFamily="18" charset="0"/>
              </a:rPr>
              <a:t>Spirit</a:t>
            </a:r>
            <a:r>
              <a:rPr lang="en-US" i="1" dirty="0">
                <a:latin typeface="Minion Pro" pitchFamily="18" charset="0"/>
              </a:rPr>
              <a:t>. </a:t>
            </a:r>
          </a:p>
          <a:p>
            <a:pPr marL="0" indent="0">
              <a:buNone/>
            </a:pPr>
            <a:r>
              <a:rPr lang="en-US" i="1" dirty="0" smtClean="0">
                <a:latin typeface="Minion Pro" pitchFamily="18" charset="0"/>
              </a:rPr>
              <a:t>6  </a:t>
            </a:r>
            <a:r>
              <a:rPr lang="en-US" i="1" dirty="0">
                <a:latin typeface="Minion Pro" pitchFamily="18" charset="0"/>
              </a:rPr>
              <a:t>For to be </a:t>
            </a:r>
            <a:r>
              <a:rPr lang="en-US" b="1" i="1" dirty="0">
                <a:solidFill>
                  <a:srgbClr val="003300"/>
                </a:solidFill>
                <a:latin typeface="Minion Pro" pitchFamily="18" charset="0"/>
              </a:rPr>
              <a:t>carnally</a:t>
            </a:r>
            <a:r>
              <a:rPr lang="en-US" i="1" dirty="0">
                <a:latin typeface="Minion Pro" pitchFamily="18" charset="0"/>
              </a:rPr>
              <a:t> minded is death; but to be </a:t>
            </a:r>
            <a:r>
              <a:rPr lang="en-US" b="1" i="1" dirty="0">
                <a:solidFill>
                  <a:srgbClr val="000099"/>
                </a:solidFill>
                <a:latin typeface="Minion Pro" pitchFamily="18" charset="0"/>
              </a:rPr>
              <a:t>spiritually</a:t>
            </a:r>
            <a:r>
              <a:rPr lang="en-US" i="1" dirty="0">
                <a:latin typeface="Minion Pro" pitchFamily="18" charset="0"/>
              </a:rPr>
              <a:t> minded is life and peace. </a:t>
            </a:r>
          </a:p>
          <a:p>
            <a:pPr marL="0" indent="0">
              <a:buNone/>
            </a:pPr>
            <a:r>
              <a:rPr lang="en-US" i="1" dirty="0" smtClean="0">
                <a:latin typeface="Minion Pro" pitchFamily="18" charset="0"/>
              </a:rPr>
              <a:t>7  </a:t>
            </a:r>
            <a:r>
              <a:rPr lang="en-US" i="1" dirty="0">
                <a:latin typeface="Minion Pro" pitchFamily="18" charset="0"/>
              </a:rPr>
              <a:t>Because the </a:t>
            </a:r>
            <a:r>
              <a:rPr lang="en-US" b="1" i="1" dirty="0">
                <a:solidFill>
                  <a:srgbClr val="003300"/>
                </a:solidFill>
                <a:latin typeface="Minion Pro" pitchFamily="18" charset="0"/>
              </a:rPr>
              <a:t>carnal</a:t>
            </a:r>
            <a:r>
              <a:rPr lang="en-US" i="1" dirty="0">
                <a:latin typeface="Minion Pro" pitchFamily="18" charset="0"/>
              </a:rPr>
              <a:t> mind is enmity against God: for it is not subject to the law of God, neither indeed can be. </a:t>
            </a:r>
          </a:p>
          <a:p>
            <a:pPr marL="0" indent="0">
              <a:buNone/>
            </a:pPr>
            <a:r>
              <a:rPr lang="en-US" i="1" dirty="0" smtClean="0">
                <a:latin typeface="Minion Pro" pitchFamily="18" charset="0"/>
              </a:rPr>
              <a:t>8  </a:t>
            </a:r>
            <a:r>
              <a:rPr lang="en-US" i="1" dirty="0">
                <a:latin typeface="Minion Pro" pitchFamily="18" charset="0"/>
              </a:rPr>
              <a:t>So then they that are in the </a:t>
            </a:r>
            <a:r>
              <a:rPr lang="en-US" b="1" i="1" dirty="0">
                <a:solidFill>
                  <a:srgbClr val="003300"/>
                </a:solidFill>
                <a:latin typeface="Minion Pro" pitchFamily="18" charset="0"/>
              </a:rPr>
              <a:t>flesh</a:t>
            </a:r>
            <a:r>
              <a:rPr lang="en-US" i="1" dirty="0">
                <a:latin typeface="Minion Pro" pitchFamily="18" charset="0"/>
              </a:rPr>
              <a:t> cannot please God</a:t>
            </a:r>
            <a:r>
              <a:rPr lang="en-US" i="1" dirty="0" smtClean="0">
                <a:latin typeface="Minion Pro" pitchFamily="18" charset="0"/>
              </a:rPr>
              <a:t>.</a:t>
            </a:r>
            <a:endParaRPr lang="en-US" i="1" dirty="0">
              <a:latin typeface="Minion Pro" pitchFamily="18" charset="0"/>
            </a:endParaRPr>
          </a:p>
        </p:txBody>
      </p:sp>
    </p:spTree>
    <p:extLst>
      <p:ext uri="{BB962C8B-B14F-4D97-AF65-F5344CB8AC3E}">
        <p14:creationId xmlns:p14="http://schemas.microsoft.com/office/powerpoint/2010/main" val="279286782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Walk In The SPIRIT Not The FLESH</a:t>
            </a:r>
          </a:p>
        </p:txBody>
      </p:sp>
      <p:sp>
        <p:nvSpPr>
          <p:cNvPr id="3" name="Text Placeholder 2"/>
          <p:cNvSpPr>
            <a:spLocks noGrp="1"/>
          </p:cNvSpPr>
          <p:nvPr>
            <p:ph type="body" idx="1"/>
          </p:nvPr>
        </p:nvSpPr>
        <p:spPr>
          <a:xfrm>
            <a:off x="152400" y="990600"/>
            <a:ext cx="8534400" cy="5638800"/>
          </a:xfrm>
        </p:spPr>
        <p:txBody>
          <a:bodyPr>
            <a:noAutofit/>
          </a:bodyPr>
          <a:lstStyle/>
          <a:p>
            <a:pPr marL="0" marR="0" lvl="0" indent="0" rtl="0">
              <a:buNone/>
            </a:pPr>
            <a:r>
              <a:rPr lang="en-US" sz="2100" b="0" i="0" u="none" strike="noStrike" baseline="0" dirty="0" smtClean="0">
                <a:latin typeface="Calibri"/>
              </a:rPr>
              <a:t>So God gives us a </a:t>
            </a:r>
            <a:r>
              <a:rPr lang="en-US" sz="2100" b="0" i="0" u="sng" strike="noStrike" baseline="0" dirty="0" smtClean="0">
                <a:latin typeface="Calibri"/>
              </a:rPr>
              <a:t>recipe</a:t>
            </a:r>
            <a:r>
              <a:rPr lang="en-US" sz="2100" b="0" i="0" u="none" strike="noStrike" baseline="0" dirty="0" smtClean="0">
                <a:latin typeface="Calibri"/>
              </a:rPr>
              <a:t> to </a:t>
            </a:r>
            <a:r>
              <a:rPr lang="en-US" sz="2100" b="0" i="0" u="sng" strike="noStrike" baseline="0" dirty="0" smtClean="0">
                <a:latin typeface="Calibri"/>
              </a:rPr>
              <a:t>prepare</a:t>
            </a:r>
            <a:r>
              <a:rPr lang="en-US" sz="2100" b="0" i="0" u="none" strike="noStrike" baseline="0" dirty="0" smtClean="0">
                <a:latin typeface="Calibri"/>
              </a:rPr>
              <a:t> </a:t>
            </a:r>
            <a:r>
              <a:rPr lang="en-US" sz="2100" b="0" i="0" u="sng" strike="noStrike" baseline="0" dirty="0" smtClean="0">
                <a:latin typeface="Calibri"/>
              </a:rPr>
              <a:t>our</a:t>
            </a:r>
            <a:r>
              <a:rPr lang="en-US" sz="2100" b="0" i="0" u="none" strike="noStrike" baseline="0" dirty="0" smtClean="0">
                <a:latin typeface="Calibri"/>
              </a:rPr>
              <a:t> </a:t>
            </a:r>
            <a:r>
              <a:rPr lang="en-US" sz="2100" b="0" i="0" u="sng" strike="noStrike" baseline="0" dirty="0" smtClean="0">
                <a:latin typeface="Calibri"/>
              </a:rPr>
              <a:t>hearts</a:t>
            </a:r>
            <a:r>
              <a:rPr lang="en-US" sz="2100" b="0" i="0" u="none" strike="noStrike" baseline="0" dirty="0" smtClean="0">
                <a:latin typeface="Calibri"/>
              </a:rPr>
              <a:t> to be filled by faith in His goodness and in obedience to His Word.   </a:t>
            </a:r>
          </a:p>
          <a:p>
            <a:pPr marL="457200" marR="0" lvl="1" indent="0" rtl="0">
              <a:buNone/>
            </a:pPr>
            <a:r>
              <a:rPr lang="en-US" sz="2100" b="1" i="0" u="sng" strike="noStrike" baseline="0" dirty="0" smtClean="0">
                <a:solidFill>
                  <a:srgbClr val="C00000"/>
                </a:solidFill>
                <a:latin typeface="Minion Pro"/>
              </a:rPr>
              <a:t>Ephesians 5:18-21</a:t>
            </a:r>
            <a:r>
              <a:rPr lang="en-US" sz="2100" b="0" i="0" u="none" strike="noStrike" baseline="0" dirty="0" smtClean="0">
                <a:solidFill>
                  <a:srgbClr val="000000"/>
                </a:solidFill>
                <a:latin typeface="Minion Pro"/>
              </a:rPr>
              <a:t>   </a:t>
            </a:r>
            <a:r>
              <a:rPr lang="en-US" sz="2100" b="0" i="1" u="none" strike="noStrike" baseline="0" dirty="0" smtClean="0">
                <a:solidFill>
                  <a:srgbClr val="000000"/>
                </a:solidFill>
                <a:latin typeface="Minion Pro"/>
              </a:rPr>
              <a:t>“And be not drunk with wine, wherein is excess; but be filled with the Spirit;”</a:t>
            </a:r>
          </a:p>
          <a:p>
            <a:pPr marL="0" marR="0" lvl="0" indent="0" rtl="0">
              <a:buNone/>
            </a:pPr>
            <a:r>
              <a:rPr lang="en-US" sz="2100" b="0" i="0" u="none" strike="noStrike" baseline="0" dirty="0" smtClean="0">
                <a:latin typeface="Calibri"/>
              </a:rPr>
              <a:t>This is a command to be filled with the Spirit </a:t>
            </a:r>
            <a:r>
              <a:rPr lang="en-US" sz="2100" b="0" i="0" u="sng" strike="noStrike" baseline="0" dirty="0" smtClean="0">
                <a:latin typeface="Calibri"/>
              </a:rPr>
              <a:t>daily </a:t>
            </a:r>
            <a:r>
              <a:rPr lang="en-US" sz="2100" b="0" i="0" u="none" strike="noStrike" baseline="0" dirty="0" smtClean="0">
                <a:latin typeface="Calibri"/>
              </a:rPr>
              <a:t>to the same degree as a drunken man who doesn’t know or realize what he is doing.</a:t>
            </a:r>
          </a:p>
          <a:p>
            <a:pPr marL="457200" marR="0" lvl="1" indent="0" rtl="0">
              <a:buNone/>
            </a:pPr>
            <a:r>
              <a:rPr lang="en-US" sz="2100" b="1" i="0" u="sng" strike="noStrike" baseline="0" dirty="0" smtClean="0">
                <a:solidFill>
                  <a:srgbClr val="C00000"/>
                </a:solidFill>
                <a:latin typeface="Minion Pro"/>
              </a:rPr>
              <a:t>Ephesians 5:19</a:t>
            </a:r>
            <a:r>
              <a:rPr lang="en-US" sz="2100" b="0" i="0" u="none" strike="noStrike" baseline="0" dirty="0" smtClean="0">
                <a:solidFill>
                  <a:srgbClr val="C00000"/>
                </a:solidFill>
                <a:latin typeface="Minion Pro"/>
              </a:rPr>
              <a:t>  </a:t>
            </a:r>
            <a:r>
              <a:rPr lang="en-US" sz="2100" b="0" i="1" u="none" strike="noStrike" baseline="0" dirty="0" smtClean="0">
                <a:solidFill>
                  <a:srgbClr val="000000"/>
                </a:solidFill>
                <a:latin typeface="Minion Pro"/>
              </a:rPr>
              <a:t>“Speaking to yourselves in psalms and hymns and spiritual songs, singing and making melody in your heart to the Lord;”</a:t>
            </a:r>
            <a:r>
              <a:rPr lang="en-US" sz="2100" b="0" i="0" u="none" strike="noStrike" baseline="0" dirty="0" smtClean="0">
                <a:solidFill>
                  <a:srgbClr val="000000"/>
                </a:solidFill>
                <a:latin typeface="Abadi MT Condensed Extra Bold"/>
              </a:rPr>
              <a:t> </a:t>
            </a:r>
          </a:p>
          <a:p>
            <a:pPr marL="0" marR="0" lvl="0" indent="0" rtl="0">
              <a:buNone/>
            </a:pPr>
            <a:r>
              <a:rPr lang="en-US" sz="2100" b="0" i="0" u="none" strike="noStrike" baseline="0" dirty="0" smtClean="0">
                <a:latin typeface="Calibri"/>
              </a:rPr>
              <a:t>We are to </a:t>
            </a:r>
            <a:r>
              <a:rPr lang="en-US" sz="2100" b="0" i="0" u="sng" strike="noStrike" baseline="0" dirty="0" smtClean="0">
                <a:latin typeface="Calibri"/>
              </a:rPr>
              <a:t>speak</a:t>
            </a:r>
            <a:r>
              <a:rPr lang="en-US" sz="2100" b="0" i="0" u="none" strike="noStrike" baseline="0" dirty="0" smtClean="0">
                <a:latin typeface="Calibri"/>
              </a:rPr>
              <a:t> / </a:t>
            </a:r>
            <a:r>
              <a:rPr lang="en-US" sz="2100" b="0" i="0" u="sng" strike="noStrike" baseline="0" dirty="0" smtClean="0">
                <a:latin typeface="Calibri"/>
              </a:rPr>
              <a:t>read</a:t>
            </a:r>
            <a:r>
              <a:rPr lang="en-US" sz="2100" b="0" i="0" u="none" strike="noStrike" baseline="0" dirty="0" smtClean="0">
                <a:latin typeface="Calibri"/>
              </a:rPr>
              <a:t> Psalms, hymns and spiritual songs out loud, then sing and make melody to the Lord to prepare our heart to give thanks</a:t>
            </a:r>
            <a:r>
              <a:rPr lang="en-US" sz="2100" b="0" i="0" u="none" strike="noStrike" baseline="0" dirty="0" smtClean="0">
                <a:latin typeface="Times New Roman"/>
              </a:rPr>
              <a:t>.</a:t>
            </a:r>
          </a:p>
          <a:p>
            <a:pPr marL="457200" marR="0" lvl="1" indent="0" rtl="0">
              <a:buNone/>
            </a:pPr>
            <a:r>
              <a:rPr lang="en-US" sz="2100" b="1" i="0" u="sng" strike="noStrike" baseline="0" dirty="0" smtClean="0">
                <a:solidFill>
                  <a:srgbClr val="C00000"/>
                </a:solidFill>
                <a:latin typeface="Minion Pro"/>
              </a:rPr>
              <a:t>Ephesians 5:20</a:t>
            </a:r>
            <a:r>
              <a:rPr lang="en-US" sz="2100" b="0" i="0" u="none" strike="noStrike" baseline="0" dirty="0" smtClean="0">
                <a:solidFill>
                  <a:srgbClr val="C00000"/>
                </a:solidFill>
                <a:latin typeface="Minion Pro"/>
              </a:rPr>
              <a:t>  </a:t>
            </a:r>
            <a:r>
              <a:rPr lang="en-US" sz="2100" b="0" i="1" u="none" strike="noStrike" baseline="0" dirty="0" smtClean="0">
                <a:solidFill>
                  <a:srgbClr val="000000"/>
                </a:solidFill>
                <a:latin typeface="Minion Pro"/>
              </a:rPr>
              <a:t>“Giving thanks always for all things unto God and the Father in the name of our Lord Jesus Christ;”</a:t>
            </a:r>
          </a:p>
          <a:p>
            <a:pPr marL="0" marR="0" lvl="0" indent="0" rtl="0">
              <a:buNone/>
            </a:pPr>
            <a:r>
              <a:rPr lang="en-US" sz="2100" b="0" i="0" u="none" strike="noStrike" baseline="0" dirty="0" smtClean="0">
                <a:latin typeface="Calibri"/>
              </a:rPr>
              <a:t>We are to give thanks for everything, whether we think it is good or bad</a:t>
            </a:r>
            <a:r>
              <a:rPr lang="en-US" sz="2100" b="0" i="0" u="none" strike="noStrike" baseline="0" dirty="0" smtClean="0">
                <a:latin typeface="Times New Roman"/>
              </a:rPr>
              <a:t>.</a:t>
            </a:r>
          </a:p>
          <a:p>
            <a:pPr marL="457200" marR="0" lvl="1" indent="0" rtl="0">
              <a:buNone/>
            </a:pPr>
            <a:r>
              <a:rPr lang="en-US" sz="2100" b="1" i="0" u="sng" strike="noStrike" baseline="0" dirty="0" smtClean="0">
                <a:solidFill>
                  <a:srgbClr val="C00000"/>
                </a:solidFill>
                <a:latin typeface="Minion Pro"/>
              </a:rPr>
              <a:t>Ephesians 5:21</a:t>
            </a:r>
            <a:r>
              <a:rPr lang="en-US" sz="2100" b="0" i="0" u="none" strike="noStrike" baseline="0" dirty="0" smtClean="0">
                <a:solidFill>
                  <a:srgbClr val="C00000"/>
                </a:solidFill>
                <a:latin typeface="Minion Pro"/>
              </a:rPr>
              <a:t>  </a:t>
            </a:r>
            <a:r>
              <a:rPr lang="en-US" sz="2100" b="0" i="1" u="none" strike="noStrike" baseline="0" dirty="0" smtClean="0">
                <a:solidFill>
                  <a:srgbClr val="000000"/>
                </a:solidFill>
                <a:latin typeface="Minion Pro"/>
              </a:rPr>
              <a:t>“Submitting yourselves one to another in the fear of God.”</a:t>
            </a:r>
          </a:p>
          <a:p>
            <a:pPr marL="0" marR="0" lvl="0" indent="0" rtl="0">
              <a:buNone/>
            </a:pPr>
            <a:r>
              <a:rPr lang="en-US" sz="2100" b="0" i="0" u="none" strike="noStrike" baseline="0" dirty="0" smtClean="0">
                <a:latin typeface="Calibri"/>
              </a:rPr>
              <a:t>This daily activates our faith in the goodness of God.</a:t>
            </a:r>
            <a:endParaRPr lang="en-US" sz="2100" b="0" i="0" u="none" strike="noStrike" baseline="0" dirty="0" smtClean="0">
              <a:latin typeface="Times New Roman"/>
            </a:endParaRPr>
          </a:p>
        </p:txBody>
      </p:sp>
    </p:spTree>
    <p:extLst>
      <p:ext uri="{BB962C8B-B14F-4D97-AF65-F5344CB8AC3E}">
        <p14:creationId xmlns:p14="http://schemas.microsoft.com/office/powerpoint/2010/main" val="99400333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4" end="4"/>
                                            </p:txEl>
                                          </p:spTgt>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p:cTn id="4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6" end="6"/>
                                            </p:txEl>
                                          </p:spTgt>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Walk In The SPIRIT Not The FLESH</a:t>
            </a:r>
          </a:p>
        </p:txBody>
      </p:sp>
      <p:sp>
        <p:nvSpPr>
          <p:cNvPr id="3" name="Text Placeholder 2"/>
          <p:cNvSpPr>
            <a:spLocks noGrp="1"/>
          </p:cNvSpPr>
          <p:nvPr>
            <p:ph type="body" idx="1"/>
          </p:nvPr>
        </p:nvSpPr>
        <p:spPr/>
        <p:txBody>
          <a:bodyPr>
            <a:normAutofit fontScale="92500" lnSpcReduction="20000"/>
          </a:bodyPr>
          <a:lstStyle/>
          <a:p>
            <a:pPr marL="0" marR="0" lvl="0" indent="0" rtl="0">
              <a:buNone/>
            </a:pPr>
            <a:r>
              <a:rPr lang="en-US" b="0" i="0" u="none" strike="noStrike" baseline="0" dirty="0" smtClean="0">
                <a:latin typeface="Calibri"/>
              </a:rPr>
              <a:t>Regardless of circumstances, God is good and will work all things together for good, which in turn will be good for us.  </a:t>
            </a:r>
          </a:p>
          <a:p>
            <a:pPr marL="457200" marR="0" lvl="1" indent="0" rtl="0">
              <a:buNone/>
            </a:pPr>
            <a:r>
              <a:rPr lang="en-US" b="1" i="0" u="sng" strike="noStrike" baseline="0" dirty="0" smtClean="0">
                <a:solidFill>
                  <a:srgbClr val="C00000"/>
                </a:solidFill>
                <a:latin typeface="Minion Pro"/>
              </a:rPr>
              <a:t>Romans 8:28</a:t>
            </a:r>
            <a:r>
              <a:rPr lang="en-US" b="1" i="0" u="none" strike="noStrike" baseline="0" dirty="0" smtClean="0">
                <a:solidFill>
                  <a:srgbClr val="C00000"/>
                </a:solidFill>
                <a:latin typeface="Minion Pro"/>
              </a:rPr>
              <a:t>  -  </a:t>
            </a:r>
            <a:r>
              <a:rPr lang="en-US" b="0" i="1" u="none" strike="noStrike" baseline="0" dirty="0" smtClean="0">
                <a:solidFill>
                  <a:srgbClr val="000000"/>
                </a:solidFill>
                <a:latin typeface="Minion Pro"/>
              </a:rPr>
              <a:t>“And we know that all things work together for good to them that love God, to them who are the called according to his purpose.”</a:t>
            </a:r>
          </a:p>
          <a:p>
            <a:pPr marL="0" marR="0" lvl="0" indent="0" rtl="0">
              <a:buNone/>
            </a:pPr>
            <a:r>
              <a:rPr lang="en-US" b="0" i="0" u="none" strike="noStrike" baseline="0" dirty="0" smtClean="0">
                <a:latin typeface="Calibri"/>
              </a:rPr>
              <a:t>You cannot truly thank God for tragedies unless you first do the step in Ephesians 5:19 which reminds you of God’s goodness</a:t>
            </a:r>
            <a:r>
              <a:rPr lang="en-US" b="0" i="0" u="none" strike="noStrike" baseline="0" dirty="0" smtClean="0">
                <a:latin typeface="Times New Roman"/>
              </a:rPr>
              <a:t>,</a:t>
            </a:r>
            <a:r>
              <a:rPr lang="en-US" b="0" i="0" u="none" strike="noStrike" baseline="0" dirty="0" smtClean="0">
                <a:latin typeface="Calibri"/>
              </a:rPr>
              <a:t> regardless of circumstances and tunes or focuses your heart to give Him the thanks, praise and worship He deserves. </a:t>
            </a:r>
          </a:p>
          <a:p>
            <a:pPr marL="457200" marR="0" lvl="1" indent="0" rtl="0">
              <a:buNone/>
            </a:pPr>
            <a:r>
              <a:rPr lang="en-US" b="1" i="0" u="sng" strike="noStrike" baseline="0" dirty="0" smtClean="0">
                <a:solidFill>
                  <a:srgbClr val="C00000"/>
                </a:solidFill>
                <a:latin typeface="Minion Pro"/>
              </a:rPr>
              <a:t>1 Thessalonians 5:18-19</a:t>
            </a:r>
            <a:r>
              <a:rPr lang="en-US" b="1" i="0" u="none" strike="noStrike" baseline="0" dirty="0" smtClean="0">
                <a:solidFill>
                  <a:srgbClr val="C00000"/>
                </a:solidFill>
                <a:latin typeface="Minion Pro"/>
              </a:rPr>
              <a:t>  </a:t>
            </a:r>
            <a:r>
              <a:rPr lang="en-US" b="1" i="1" u="none" strike="noStrike" baseline="0" dirty="0" smtClean="0">
                <a:solidFill>
                  <a:srgbClr val="000000"/>
                </a:solidFill>
                <a:latin typeface="Minion Pro"/>
              </a:rPr>
              <a:t>-  </a:t>
            </a:r>
            <a:r>
              <a:rPr lang="en-US" b="0" i="1" u="none" strike="noStrike" baseline="0" dirty="0" smtClean="0">
                <a:solidFill>
                  <a:srgbClr val="000000"/>
                </a:solidFill>
                <a:latin typeface="Minion Pro"/>
              </a:rPr>
              <a:t>“In everything give thanks: for this is the will of God in Christ Jesus concerning you. Quench not the Spirit.”</a:t>
            </a:r>
            <a:endParaRPr lang="en-US" b="0" i="1" u="none" strike="noStrike" baseline="0" dirty="0" smtClean="0">
              <a:solidFill>
                <a:srgbClr val="000000"/>
              </a:solidFill>
              <a:latin typeface="Calibri"/>
            </a:endParaRPr>
          </a:p>
        </p:txBody>
      </p:sp>
    </p:spTree>
    <p:extLst>
      <p:ext uri="{BB962C8B-B14F-4D97-AF65-F5344CB8AC3E}">
        <p14:creationId xmlns:p14="http://schemas.microsoft.com/office/powerpoint/2010/main" val="170472281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Walk In The SPIRIT Not The FLESH</a:t>
            </a:r>
          </a:p>
        </p:txBody>
      </p:sp>
      <p:sp>
        <p:nvSpPr>
          <p:cNvPr id="3" name="Text Placeholder 2"/>
          <p:cNvSpPr>
            <a:spLocks noGrp="1"/>
          </p:cNvSpPr>
          <p:nvPr>
            <p:ph type="body" idx="1"/>
          </p:nvPr>
        </p:nvSpPr>
        <p:spPr/>
        <p:txBody>
          <a:bodyPr>
            <a:normAutofit/>
          </a:bodyPr>
          <a:lstStyle/>
          <a:p>
            <a:pPr marL="457200" marR="0" lvl="1" indent="0" rtl="0">
              <a:buNone/>
            </a:pPr>
            <a:r>
              <a:rPr lang="en-US" b="1" i="0" u="sng" strike="noStrike" baseline="0" dirty="0" smtClean="0">
                <a:solidFill>
                  <a:srgbClr val="C00000"/>
                </a:solidFill>
                <a:latin typeface="Minion Pro"/>
              </a:rPr>
              <a:t>Ephesians 5:21</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“Submitting yourselves one to another in the fear of God.” </a:t>
            </a:r>
          </a:p>
          <a:p>
            <a:pPr marL="0" marR="0" lvl="0" indent="0" rtl="0">
              <a:buNone/>
            </a:pPr>
            <a:r>
              <a:rPr lang="en-US" b="0" i="0" u="none" strike="noStrike" baseline="0" dirty="0" smtClean="0">
                <a:latin typeface="Calibri"/>
              </a:rPr>
              <a:t>Finally</a:t>
            </a:r>
            <a:r>
              <a:rPr lang="en-US" b="0" i="0" u="none" strike="noStrike" baseline="0" dirty="0" smtClean="0">
                <a:latin typeface="Times New Roman"/>
              </a:rPr>
              <a:t>,</a:t>
            </a:r>
            <a:r>
              <a:rPr lang="en-US" b="0" i="0" u="none" strike="noStrike" baseline="0" dirty="0" smtClean="0">
                <a:latin typeface="Calibri"/>
              </a:rPr>
              <a:t> to prepare our heart for God to fill us, we must submit ourselves, first to Him; then to those we are to serve as unto our Lord.</a:t>
            </a:r>
          </a:p>
          <a:p>
            <a:pPr marL="457200" marR="0" lvl="1" indent="0" rtl="0">
              <a:buNone/>
            </a:pPr>
            <a:r>
              <a:rPr lang="en-US" b="1" i="0" u="sng" strike="noStrike" baseline="0" dirty="0" smtClean="0">
                <a:solidFill>
                  <a:srgbClr val="C00000"/>
                </a:solidFill>
                <a:latin typeface="Minion Pro"/>
              </a:rPr>
              <a:t>Colossians 3:23</a:t>
            </a:r>
            <a:r>
              <a:rPr lang="en-US" b="1" i="0" u="none" strike="noStrike" baseline="0" dirty="0" smtClean="0">
                <a:solidFill>
                  <a:srgbClr val="C00000"/>
                </a:solidFill>
                <a:latin typeface="Minion Pro"/>
              </a:rPr>
              <a:t>  -  </a:t>
            </a:r>
            <a:r>
              <a:rPr lang="en-US" b="0" i="1" u="none" strike="noStrike" baseline="0" dirty="0" smtClean="0">
                <a:solidFill>
                  <a:srgbClr val="000000"/>
                </a:solidFill>
                <a:latin typeface="Minion Pro"/>
              </a:rPr>
              <a:t>“And whatsoever ye do, do it heartily, as to the Lord, and not unto men;”</a:t>
            </a:r>
          </a:p>
          <a:p>
            <a:pPr marL="0" marR="0" lvl="0" indent="0" rtl="0">
              <a:buNone/>
            </a:pPr>
            <a:r>
              <a:rPr lang="en-US" b="0" i="0" u="none" strike="noStrike" baseline="0" dirty="0" smtClean="0">
                <a:latin typeface="Calibri"/>
              </a:rPr>
              <a:t>Romans 6:13 &amp; 19 teaches us to submit / yield our body parts to Him. To be filled, we must first be empty. </a:t>
            </a:r>
            <a:endParaRPr lang="en-US" b="0" i="0" u="none" strike="noStrike" baseline="0" dirty="0" smtClean="0">
              <a:latin typeface="Times New Roman"/>
            </a:endParaRPr>
          </a:p>
        </p:txBody>
      </p:sp>
    </p:spTree>
    <p:extLst>
      <p:ext uri="{BB962C8B-B14F-4D97-AF65-F5344CB8AC3E}">
        <p14:creationId xmlns:p14="http://schemas.microsoft.com/office/powerpoint/2010/main" val="135821719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Walk In The SPIRIT Not The FLESH</a:t>
            </a:r>
          </a:p>
        </p:txBody>
      </p:sp>
      <p:sp>
        <p:nvSpPr>
          <p:cNvPr id="3" name="Text Placeholder 2"/>
          <p:cNvSpPr>
            <a:spLocks noGrp="1"/>
          </p:cNvSpPr>
          <p:nvPr>
            <p:ph type="body" idx="1"/>
          </p:nvPr>
        </p:nvSpPr>
        <p:spPr/>
        <p:txBody>
          <a:bodyPr>
            <a:normAutofit fontScale="62500" lnSpcReduction="20000"/>
          </a:bodyPr>
          <a:lstStyle/>
          <a:p>
            <a:pPr marL="457200" lvl="1" indent="0">
              <a:buNone/>
            </a:pPr>
            <a:r>
              <a:rPr lang="en-US" dirty="0"/>
              <a:t>Let’s look at Romans 6:13 &amp; </a:t>
            </a:r>
            <a:r>
              <a:rPr lang="en-US" dirty="0" smtClean="0"/>
              <a:t>19</a:t>
            </a:r>
          </a:p>
          <a:p>
            <a:pPr marL="0" indent="0" defTabSz="971550">
              <a:buNone/>
            </a:pPr>
            <a:r>
              <a:rPr lang="en-US" b="1" i="0" u="sng" strike="noStrike" baseline="0" dirty="0" smtClean="0">
                <a:solidFill>
                  <a:srgbClr val="C00000"/>
                </a:solidFill>
                <a:latin typeface="Minion Pro" pitchFamily="18" charset="0"/>
              </a:rPr>
              <a:t>Romans 6:13-19</a:t>
            </a:r>
            <a:r>
              <a:rPr lang="en-US" b="0" i="0" u="none" strike="noStrike" baseline="0" dirty="0" smtClean="0">
                <a:solidFill>
                  <a:srgbClr val="C00000"/>
                </a:solidFill>
                <a:latin typeface="Minion Pro" pitchFamily="18" charset="0"/>
              </a:rPr>
              <a:t>  </a:t>
            </a:r>
            <a:r>
              <a:rPr lang="en-US" dirty="0">
                <a:latin typeface="Minion Pro" pitchFamily="18" charset="0"/>
              </a:rPr>
              <a:t>Neither yield ye your members </a:t>
            </a:r>
            <a:r>
              <a:rPr lang="en-US" i="1" dirty="0">
                <a:latin typeface="Minion Pro" pitchFamily="18" charset="0"/>
              </a:rPr>
              <a:t>as</a:t>
            </a:r>
            <a:r>
              <a:rPr lang="en-US" dirty="0">
                <a:latin typeface="Minion Pro" pitchFamily="18" charset="0"/>
              </a:rPr>
              <a:t> instruments of unrighteousness unto sin: but </a:t>
            </a:r>
            <a:r>
              <a:rPr lang="en-US" b="1" dirty="0">
                <a:latin typeface="Minion Pro" pitchFamily="18" charset="0"/>
              </a:rPr>
              <a:t>yield yourselves unto God</a:t>
            </a:r>
            <a:r>
              <a:rPr lang="en-US" dirty="0">
                <a:latin typeface="Minion Pro" pitchFamily="18" charset="0"/>
              </a:rPr>
              <a:t>, as those that are alive from the dead, and your members </a:t>
            </a:r>
            <a:r>
              <a:rPr lang="en-US" i="1" dirty="0">
                <a:latin typeface="Minion Pro" pitchFamily="18" charset="0"/>
              </a:rPr>
              <a:t>as</a:t>
            </a:r>
            <a:r>
              <a:rPr lang="en-US" dirty="0">
                <a:latin typeface="Minion Pro" pitchFamily="18" charset="0"/>
              </a:rPr>
              <a:t> instruments of righteousness unto God. </a:t>
            </a:r>
          </a:p>
          <a:p>
            <a:pPr marL="0" indent="0" defTabSz="971550">
              <a:buNone/>
            </a:pPr>
            <a:r>
              <a:rPr lang="en-US" dirty="0" smtClean="0">
                <a:latin typeface="Minion Pro" pitchFamily="18" charset="0"/>
              </a:rPr>
              <a:t>14  For </a:t>
            </a:r>
            <a:r>
              <a:rPr lang="en-US" dirty="0">
                <a:latin typeface="Minion Pro" pitchFamily="18" charset="0"/>
              </a:rPr>
              <a:t>sin shall not have dominion over you: for ye are not under the law, but under grace. </a:t>
            </a:r>
            <a:endParaRPr lang="en-US" dirty="0" smtClean="0">
              <a:latin typeface="Minion Pro" pitchFamily="18" charset="0"/>
            </a:endParaRPr>
          </a:p>
          <a:p>
            <a:pPr marL="0" indent="0" defTabSz="971550">
              <a:buNone/>
            </a:pPr>
            <a:r>
              <a:rPr lang="en-US" dirty="0" smtClean="0">
                <a:latin typeface="Minion Pro" pitchFamily="18" charset="0"/>
              </a:rPr>
              <a:t>15  </a:t>
            </a:r>
            <a:r>
              <a:rPr lang="en-US" dirty="0">
                <a:latin typeface="Minion Pro" pitchFamily="18" charset="0"/>
              </a:rPr>
              <a:t>What then? shall we sin, because we are not under the law, but under grace? God forbid. </a:t>
            </a:r>
          </a:p>
          <a:p>
            <a:pPr marL="0" indent="0" defTabSz="971550">
              <a:buNone/>
            </a:pPr>
            <a:r>
              <a:rPr lang="en-US" dirty="0" smtClean="0">
                <a:latin typeface="Minion Pro" pitchFamily="18" charset="0"/>
              </a:rPr>
              <a:t>16  </a:t>
            </a:r>
            <a:r>
              <a:rPr lang="en-US" dirty="0">
                <a:latin typeface="Minion Pro" pitchFamily="18" charset="0"/>
              </a:rPr>
              <a:t>Know ye not, that to whom ye yield yourselves servants to obey, his servants ye are to whom ye obey; whether of sin unto death, or of obedience unto righteousness? </a:t>
            </a:r>
          </a:p>
          <a:p>
            <a:pPr marL="0" indent="0" defTabSz="971550">
              <a:buNone/>
            </a:pPr>
            <a:r>
              <a:rPr lang="en-US" dirty="0" smtClean="0">
                <a:latin typeface="Minion Pro" pitchFamily="18" charset="0"/>
              </a:rPr>
              <a:t>17  </a:t>
            </a:r>
            <a:r>
              <a:rPr lang="en-US" dirty="0">
                <a:latin typeface="Minion Pro" pitchFamily="18" charset="0"/>
              </a:rPr>
              <a:t>But God be thanked, that ye were the servants of sin, but ye have obeyed from the heart that form of doctrine which was delivered you. </a:t>
            </a:r>
          </a:p>
          <a:p>
            <a:pPr marL="0" indent="0" defTabSz="971550">
              <a:buNone/>
            </a:pPr>
            <a:r>
              <a:rPr lang="en-US" dirty="0" smtClean="0">
                <a:latin typeface="Minion Pro" pitchFamily="18" charset="0"/>
              </a:rPr>
              <a:t>18  </a:t>
            </a:r>
            <a:r>
              <a:rPr lang="en-US" dirty="0">
                <a:latin typeface="Minion Pro" pitchFamily="18" charset="0"/>
              </a:rPr>
              <a:t>Being then made free from sin, ye became the servants of righteousness. </a:t>
            </a:r>
          </a:p>
          <a:p>
            <a:pPr marL="0" indent="0" defTabSz="971550">
              <a:buNone/>
            </a:pPr>
            <a:r>
              <a:rPr lang="en-US" dirty="0" smtClean="0">
                <a:latin typeface="Minion Pro" pitchFamily="18" charset="0"/>
              </a:rPr>
              <a:t>19  </a:t>
            </a:r>
            <a:r>
              <a:rPr lang="en-US" dirty="0">
                <a:latin typeface="Minion Pro" pitchFamily="18" charset="0"/>
              </a:rPr>
              <a:t>I speak after the manner of men because of the infirmity of your flesh: for as ye have yielded your members servants to uncleanness and to iniquity unto iniquity; even so now </a:t>
            </a:r>
            <a:r>
              <a:rPr lang="en-US" b="1" dirty="0">
                <a:latin typeface="Minion Pro" pitchFamily="18" charset="0"/>
              </a:rPr>
              <a:t>yield</a:t>
            </a:r>
            <a:r>
              <a:rPr lang="en-US" dirty="0">
                <a:latin typeface="Minion Pro" pitchFamily="18" charset="0"/>
              </a:rPr>
              <a:t> your members servants to righteousness unto holiness. </a:t>
            </a:r>
          </a:p>
        </p:txBody>
      </p:sp>
    </p:spTree>
    <p:extLst>
      <p:ext uri="{BB962C8B-B14F-4D97-AF65-F5344CB8AC3E}">
        <p14:creationId xmlns:p14="http://schemas.microsoft.com/office/powerpoint/2010/main" val="317486558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Walk In The SPIRIT Not The FLESH</a:t>
            </a:r>
          </a:p>
        </p:txBody>
      </p:sp>
      <p:sp>
        <p:nvSpPr>
          <p:cNvPr id="3" name="Text Placeholder 2"/>
          <p:cNvSpPr>
            <a:spLocks noGrp="1"/>
          </p:cNvSpPr>
          <p:nvPr>
            <p:ph type="body" idx="1"/>
          </p:nvPr>
        </p:nvSpPr>
        <p:spPr/>
        <p:txBody>
          <a:bodyPr>
            <a:normAutofit fontScale="85000" lnSpcReduction="20000"/>
          </a:bodyPr>
          <a:lstStyle/>
          <a:p>
            <a:pPr marL="0" marR="0" lvl="0" indent="0" rtl="0">
              <a:buNone/>
            </a:pPr>
            <a:r>
              <a:rPr lang="en-US" b="0" i="0" u="none" strike="noStrike" baseline="0" dirty="0" smtClean="0">
                <a:latin typeface="Calibri"/>
              </a:rPr>
              <a:t>Yield your eyes, ears, nose, lips, tongue, mind, hands, feet and heart to do His will, to think His thoughts, see through His eyes and say the words He would say.</a:t>
            </a:r>
          </a:p>
          <a:p>
            <a:pPr marR="0" lvl="0" rtl="0"/>
            <a:r>
              <a:rPr lang="en-US" b="0" i="0" u="none" strike="noStrike" baseline="0" dirty="0" smtClean="0">
                <a:latin typeface="Calibri"/>
              </a:rPr>
              <a:t>Ask him to make you a good servant, husband or wife, son or daughter, student or employee.</a:t>
            </a:r>
          </a:p>
          <a:p>
            <a:pPr marR="0" lvl="0" rtl="0"/>
            <a:r>
              <a:rPr lang="en-US" b="0" i="0" u="none" strike="noStrike" baseline="0" dirty="0" smtClean="0">
                <a:latin typeface="Calibri"/>
              </a:rPr>
              <a:t>Ask Him, based on faith in His goodness, to fill you with the Holy Spirit so you can walk with Him as Amos 3:3 says, and glorify Him with your life today.</a:t>
            </a:r>
          </a:p>
          <a:p>
            <a:pPr marR="0" lvl="0" rtl="0"/>
            <a:r>
              <a:rPr lang="en-US" b="0" i="0" u="none" strike="noStrike" baseline="0" dirty="0" smtClean="0">
                <a:latin typeface="Calibri"/>
              </a:rPr>
              <a:t>You need to be filled first thing in the morning, and then several times a day, seven times a day to be complete in everything. </a:t>
            </a:r>
          </a:p>
          <a:p>
            <a:pPr marR="0" lvl="0" rtl="0"/>
            <a:r>
              <a:rPr lang="en-US" b="0" i="0" u="none" strike="noStrike" baseline="0" dirty="0" smtClean="0">
                <a:latin typeface="Calibri"/>
              </a:rPr>
              <a:t>For victory over a stubborn will or an overwhelmed will which is the flesh, seven times is best.</a:t>
            </a:r>
          </a:p>
          <a:p>
            <a:pPr marL="0" marR="0" lvl="0" indent="0" rtl="0">
              <a:buNone/>
            </a:pPr>
            <a:r>
              <a:rPr lang="en-US" b="0" i="0" u="sng" strike="noStrike" baseline="0" dirty="0" smtClean="0">
                <a:solidFill>
                  <a:srgbClr val="FF0000"/>
                </a:solidFill>
                <a:latin typeface="Calibri"/>
              </a:rPr>
              <a:t>This must be renewed daily Eph.4:23, 2 Cor.4:16.</a:t>
            </a:r>
            <a:endParaRPr lang="en-US" b="0" i="0" u="none" strike="noStrike" baseline="0" dirty="0" smtClean="0">
              <a:solidFill>
                <a:srgbClr val="FF0000"/>
              </a:solidFill>
              <a:latin typeface="Times New Roman"/>
            </a:endParaRPr>
          </a:p>
        </p:txBody>
      </p:sp>
    </p:spTree>
    <p:extLst>
      <p:ext uri="{BB962C8B-B14F-4D97-AF65-F5344CB8AC3E}">
        <p14:creationId xmlns:p14="http://schemas.microsoft.com/office/powerpoint/2010/main" val="113201306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The HOLY SPIRIT</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a:bodyPr>
          <a:lstStyle/>
          <a:p>
            <a:pPr marL="0" marR="0" lvl="0" indent="0" rtl="0">
              <a:buNone/>
            </a:pPr>
            <a:r>
              <a:rPr lang="en-US" b="0" i="0" u="none" strike="noStrike" baseline="0" dirty="0" smtClean="0">
                <a:latin typeface="Calibri"/>
              </a:rPr>
              <a:t>He Creates</a:t>
            </a:r>
          </a:p>
          <a:p>
            <a:pPr marL="457200" marR="0" lvl="1" indent="0" rtl="0">
              <a:buNone/>
            </a:pPr>
            <a:r>
              <a:rPr lang="en-US" b="1" i="0" u="sng" strike="noStrike" baseline="0" dirty="0" smtClean="0">
                <a:solidFill>
                  <a:srgbClr val="C00000"/>
                </a:solidFill>
                <a:latin typeface="Minion Pro"/>
              </a:rPr>
              <a:t>Genesis 1:2</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And the earth was without form, and void; and darkness was upon the face of the deep. And the Spirit of God moved upon the face of the waters.</a:t>
            </a:r>
          </a:p>
          <a:p>
            <a:pPr marL="0" marR="0" lvl="0" indent="0" rtl="0">
              <a:buNone/>
            </a:pPr>
            <a:r>
              <a:rPr lang="en-US" b="0" i="0" u="none" strike="noStrike" baseline="0" dirty="0" smtClean="0">
                <a:solidFill>
                  <a:srgbClr val="000000"/>
                </a:solidFill>
                <a:latin typeface="Calibri"/>
              </a:rPr>
              <a:t>He Regenerates - </a:t>
            </a:r>
            <a:r>
              <a:rPr lang="en-US" b="1" i="0" u="sng" strike="noStrike" baseline="0" dirty="0" smtClean="0">
                <a:solidFill>
                  <a:srgbClr val="C00000"/>
                </a:solidFill>
                <a:latin typeface="Calibri"/>
              </a:rPr>
              <a:t>John 3:5‑6</a:t>
            </a:r>
            <a:r>
              <a:rPr lang="en-US" b="0" i="0" u="none" strike="noStrike" baseline="0" dirty="0" smtClean="0">
                <a:solidFill>
                  <a:srgbClr val="C00000"/>
                </a:solidFill>
                <a:latin typeface="Calibri"/>
              </a:rPr>
              <a:t> </a:t>
            </a:r>
            <a:r>
              <a:rPr lang="en-US" b="0" i="0" u="none" strike="noStrike" baseline="0" dirty="0" smtClean="0">
                <a:solidFill>
                  <a:srgbClr val="000000"/>
                </a:solidFill>
                <a:latin typeface="Calibri"/>
              </a:rPr>
              <a:t>and </a:t>
            </a:r>
            <a:r>
              <a:rPr lang="en-US" b="1" i="0" u="sng" strike="noStrike" baseline="0" dirty="0" smtClean="0">
                <a:solidFill>
                  <a:srgbClr val="C00000"/>
                </a:solidFill>
                <a:latin typeface="Calibri"/>
              </a:rPr>
              <a:t>Titus 3:4‑5</a:t>
            </a:r>
            <a:r>
              <a:rPr lang="en-US" b="0" i="0" u="none" strike="noStrike" baseline="0" dirty="0" smtClean="0">
                <a:solidFill>
                  <a:srgbClr val="C00000"/>
                </a:solidFill>
                <a:latin typeface="Calibri"/>
              </a:rPr>
              <a:t> </a:t>
            </a:r>
          </a:p>
          <a:p>
            <a:pPr marL="0" marR="0" lvl="0" indent="0" rtl="0">
              <a:buNone/>
            </a:pPr>
            <a:r>
              <a:rPr lang="en-US" b="0" i="0" u="none" strike="noStrike" baseline="0" dirty="0" smtClean="0">
                <a:solidFill>
                  <a:srgbClr val="000000"/>
                </a:solidFill>
                <a:latin typeface="Calibri"/>
              </a:rPr>
              <a:t>He indwells us when we get saved</a:t>
            </a:r>
          </a:p>
          <a:p>
            <a:pPr marL="457200" marR="0" lvl="1" indent="0" rtl="0">
              <a:buNone/>
            </a:pPr>
            <a:r>
              <a:rPr lang="en-US" b="1" i="0" u="sng" strike="noStrike" baseline="0" dirty="0" smtClean="0">
                <a:solidFill>
                  <a:srgbClr val="C00000"/>
                </a:solidFill>
                <a:latin typeface="Minion Pro"/>
              </a:rPr>
              <a:t>Ephesians 1:13</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In whom ye also trusted, after that ye heard the word of truth, the gospel of your salvation: in whom also </a:t>
            </a:r>
            <a:r>
              <a:rPr lang="en-US" b="1" i="0" u="none" strike="noStrike" baseline="0" dirty="0" smtClean="0">
                <a:solidFill>
                  <a:srgbClr val="000000"/>
                </a:solidFill>
                <a:latin typeface="Minion Pro"/>
              </a:rPr>
              <a:t>after that ye believed, </a:t>
            </a:r>
            <a:r>
              <a:rPr lang="en-US" b="1" i="0" u="sng" strike="noStrike" baseline="0" dirty="0" smtClean="0">
                <a:solidFill>
                  <a:srgbClr val="000000"/>
                </a:solidFill>
                <a:latin typeface="Minion Pro"/>
              </a:rPr>
              <a:t>ye were sealed</a:t>
            </a:r>
            <a:r>
              <a:rPr lang="en-US" b="0" i="1" u="none" strike="noStrike" baseline="0" dirty="0" smtClean="0">
                <a:solidFill>
                  <a:srgbClr val="000000"/>
                </a:solidFill>
                <a:latin typeface="Minion Pro"/>
              </a:rPr>
              <a:t> with that holy Spirit of promise,</a:t>
            </a:r>
            <a:endParaRPr lang="en-US" b="0" i="0" u="none" strike="noStrike" baseline="0" dirty="0" smtClean="0">
              <a:solidFill>
                <a:srgbClr val="000000"/>
              </a:solidFill>
              <a:latin typeface="Calibri"/>
            </a:endParaRPr>
          </a:p>
        </p:txBody>
      </p:sp>
    </p:spTree>
    <p:extLst>
      <p:ext uri="{BB962C8B-B14F-4D97-AF65-F5344CB8AC3E}">
        <p14:creationId xmlns:p14="http://schemas.microsoft.com/office/powerpoint/2010/main" val="6842056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The HOLY SPIRIT</a:t>
            </a:r>
          </a:p>
        </p:txBody>
      </p:sp>
      <p:sp>
        <p:nvSpPr>
          <p:cNvPr id="3" name="Text Placeholder 2"/>
          <p:cNvSpPr>
            <a:spLocks noGrp="1"/>
          </p:cNvSpPr>
          <p:nvPr>
            <p:ph type="body" idx="1"/>
          </p:nvPr>
        </p:nvSpPr>
        <p:spPr/>
        <p:txBody>
          <a:bodyPr>
            <a:normAutofit/>
          </a:bodyPr>
          <a:lstStyle/>
          <a:p>
            <a:pPr marL="0" marR="0" lvl="0" indent="0" rtl="0">
              <a:buNone/>
            </a:pPr>
            <a:r>
              <a:rPr lang="en-US" b="0" i="0" u="none" strike="noStrike" baseline="0" dirty="0" smtClean="0">
                <a:latin typeface="Calibri"/>
              </a:rPr>
              <a:t>He gives you the peace in your heart that you are saved</a:t>
            </a:r>
          </a:p>
          <a:p>
            <a:pPr marL="457200" marR="0" lvl="1" indent="0" rtl="0">
              <a:buNone/>
            </a:pPr>
            <a:r>
              <a:rPr lang="en-US" b="1" i="0" u="sng" strike="noStrike" baseline="0" dirty="0" smtClean="0">
                <a:solidFill>
                  <a:srgbClr val="C00000"/>
                </a:solidFill>
                <a:latin typeface="Minion Pro"/>
              </a:rPr>
              <a:t>Romans 8:16</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The Spirit itself </a:t>
            </a:r>
            <a:r>
              <a:rPr lang="en-US" b="0" i="1" u="none" strike="noStrike" baseline="0" dirty="0" err="1" smtClean="0">
                <a:solidFill>
                  <a:srgbClr val="000000"/>
                </a:solidFill>
                <a:latin typeface="Minion Pro"/>
              </a:rPr>
              <a:t>beareth</a:t>
            </a:r>
            <a:r>
              <a:rPr lang="en-US" b="0" i="1" u="none" strike="noStrike" baseline="0" dirty="0" smtClean="0">
                <a:solidFill>
                  <a:srgbClr val="000000"/>
                </a:solidFill>
                <a:latin typeface="Minion Pro"/>
              </a:rPr>
              <a:t> witness with our spirit, that we are the children of God:</a:t>
            </a:r>
          </a:p>
          <a:p>
            <a:pPr marL="0" marR="0" lvl="0" indent="0" rtl="0">
              <a:buNone/>
            </a:pPr>
            <a:r>
              <a:rPr lang="en-US" sz="2600" b="1" i="0" u="sng" strike="noStrike" baseline="0" dirty="0" smtClean="0">
                <a:solidFill>
                  <a:srgbClr val="C00000"/>
                </a:solidFill>
                <a:latin typeface="Calibri"/>
              </a:rPr>
              <a:t>2 Corinthians 1:22</a:t>
            </a:r>
            <a:r>
              <a:rPr lang="en-US" sz="2600" b="0" i="0" u="none" strike="noStrike" baseline="0" dirty="0" smtClean="0">
                <a:solidFill>
                  <a:srgbClr val="C00000"/>
                </a:solidFill>
                <a:latin typeface="Calibri"/>
              </a:rPr>
              <a:t>   </a:t>
            </a:r>
            <a:r>
              <a:rPr lang="en-US" sz="2600" b="0" i="1" u="none" strike="noStrike" baseline="0" dirty="0" smtClean="0">
                <a:solidFill>
                  <a:srgbClr val="000000"/>
                </a:solidFill>
                <a:latin typeface="Calibri"/>
              </a:rPr>
              <a:t>and</a:t>
            </a:r>
            <a:r>
              <a:rPr lang="en-US" sz="2600" b="0" i="0" u="none" strike="noStrike" baseline="0" dirty="0" smtClean="0">
                <a:solidFill>
                  <a:srgbClr val="000000"/>
                </a:solidFill>
                <a:latin typeface="Calibri"/>
              </a:rPr>
              <a:t>  </a:t>
            </a:r>
            <a:r>
              <a:rPr lang="en-US" sz="2600" b="1" i="0" u="sng" strike="noStrike" baseline="0" dirty="0" smtClean="0">
                <a:solidFill>
                  <a:srgbClr val="C00000"/>
                </a:solidFill>
                <a:latin typeface="Calibri"/>
              </a:rPr>
              <a:t>I John 4:13</a:t>
            </a:r>
            <a:r>
              <a:rPr lang="en-US" sz="2600" b="0" i="0" u="none" strike="noStrike" baseline="0" dirty="0" smtClean="0">
                <a:solidFill>
                  <a:srgbClr val="C00000"/>
                </a:solidFill>
                <a:latin typeface="Calibri"/>
              </a:rPr>
              <a:t>    </a:t>
            </a:r>
            <a:r>
              <a:rPr lang="en-US" sz="2600" b="0" i="1" u="none" strike="noStrike" baseline="0" dirty="0" smtClean="0">
                <a:solidFill>
                  <a:srgbClr val="000000"/>
                </a:solidFill>
                <a:latin typeface="Calibri"/>
              </a:rPr>
              <a:t>and  </a:t>
            </a:r>
            <a:r>
              <a:rPr lang="en-US" sz="2600" b="1" i="0" u="sng" strike="noStrike" baseline="0" dirty="0" smtClean="0">
                <a:solidFill>
                  <a:srgbClr val="C00000"/>
                </a:solidFill>
                <a:latin typeface="Calibri"/>
              </a:rPr>
              <a:t>I John 5:10</a:t>
            </a:r>
            <a:r>
              <a:rPr lang="en-US" sz="2600" b="0" i="0" u="none" strike="noStrike" baseline="0" dirty="0" smtClean="0">
                <a:solidFill>
                  <a:srgbClr val="C00000"/>
                </a:solidFill>
                <a:latin typeface="Calibri"/>
              </a:rPr>
              <a:t> </a:t>
            </a:r>
          </a:p>
          <a:p>
            <a:pPr marL="0" marR="0" lvl="0" indent="0" rtl="0">
              <a:buNone/>
            </a:pPr>
            <a:r>
              <a:rPr lang="en-US" b="0" i="0" u="none" strike="noStrike" baseline="0" dirty="0" smtClean="0">
                <a:solidFill>
                  <a:srgbClr val="000000"/>
                </a:solidFill>
                <a:latin typeface="Calibri"/>
              </a:rPr>
              <a:t>He Sanctifies - </a:t>
            </a:r>
            <a:r>
              <a:rPr lang="en-US" b="1" i="0" u="sng" strike="noStrike" baseline="0" dirty="0" smtClean="0">
                <a:solidFill>
                  <a:srgbClr val="C00000"/>
                </a:solidFill>
                <a:latin typeface="Calibri"/>
              </a:rPr>
              <a:t>II Thessalonians 2:13</a:t>
            </a:r>
          </a:p>
          <a:p>
            <a:pPr marL="0" marR="0" lvl="0" indent="0" rtl="0">
              <a:buNone/>
            </a:pPr>
            <a:r>
              <a:rPr lang="en-US" b="0" i="0" u="none" strike="noStrike" baseline="0" dirty="0" smtClean="0">
                <a:solidFill>
                  <a:srgbClr val="000000"/>
                </a:solidFill>
                <a:latin typeface="Calibri"/>
              </a:rPr>
              <a:t>He Changes you</a:t>
            </a:r>
          </a:p>
          <a:p>
            <a:pPr marL="457200" marR="0" lvl="1" indent="0" rtl="0">
              <a:buNone/>
            </a:pPr>
            <a:r>
              <a:rPr lang="en-US" b="1" i="0" u="sng" strike="noStrike" baseline="0" dirty="0" smtClean="0">
                <a:solidFill>
                  <a:srgbClr val="C00000"/>
                </a:solidFill>
                <a:latin typeface="Minion Pro"/>
              </a:rPr>
              <a:t>2 Corinthians 3:18</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But </a:t>
            </a:r>
            <a:r>
              <a:rPr lang="en-US" b="1" i="1" u="none" strike="noStrike" baseline="0" dirty="0" smtClean="0">
                <a:solidFill>
                  <a:srgbClr val="000000"/>
                </a:solidFill>
                <a:latin typeface="Minion Pro"/>
              </a:rPr>
              <a:t>we all</a:t>
            </a:r>
            <a:r>
              <a:rPr lang="en-US" b="0" i="1" u="none" strike="noStrike" baseline="0" dirty="0" smtClean="0">
                <a:solidFill>
                  <a:srgbClr val="000000"/>
                </a:solidFill>
                <a:latin typeface="Minion Pro"/>
              </a:rPr>
              <a:t>, with open face beholding as in a glass the glory of the Lord, </a:t>
            </a:r>
            <a:r>
              <a:rPr lang="en-US" b="1" i="1" u="none" strike="noStrike" baseline="0" dirty="0" smtClean="0">
                <a:solidFill>
                  <a:srgbClr val="000000"/>
                </a:solidFill>
                <a:latin typeface="Minion Pro"/>
              </a:rPr>
              <a:t>are changed</a:t>
            </a:r>
            <a:r>
              <a:rPr lang="en-US" b="0" i="1" u="none" strike="noStrike" baseline="0" dirty="0" smtClean="0">
                <a:solidFill>
                  <a:srgbClr val="000000"/>
                </a:solidFill>
                <a:latin typeface="Minion Pro"/>
              </a:rPr>
              <a:t> into the same image from glory to glory, even as </a:t>
            </a:r>
            <a:r>
              <a:rPr lang="en-US" b="1" i="1" u="none" strike="noStrike" baseline="0" dirty="0" smtClean="0">
                <a:solidFill>
                  <a:srgbClr val="000000"/>
                </a:solidFill>
                <a:latin typeface="Minion Pro"/>
              </a:rPr>
              <a:t>by the Spirit of the Lord.</a:t>
            </a:r>
          </a:p>
        </p:txBody>
      </p:sp>
    </p:spTree>
    <p:extLst>
      <p:ext uri="{BB962C8B-B14F-4D97-AF65-F5344CB8AC3E}">
        <p14:creationId xmlns:p14="http://schemas.microsoft.com/office/powerpoint/2010/main" val="120604745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3">
                                            <p:txEl>
                                              <p:pRg st="4" end="4"/>
                                            </p:txEl>
                                          </p:spTgt>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The HOLY SPIRIT</a:t>
            </a:r>
            <a:endParaRPr lang="en-US" b="1" i="0" u="none" strike="noStrike" baseline="0" smtClean="0">
              <a:latin typeface="Times New Roman"/>
            </a:endParaRPr>
          </a:p>
        </p:txBody>
      </p:sp>
      <p:sp>
        <p:nvSpPr>
          <p:cNvPr id="3" name="Text Placeholder 2"/>
          <p:cNvSpPr>
            <a:spLocks noGrp="1"/>
          </p:cNvSpPr>
          <p:nvPr>
            <p:ph type="body" idx="1"/>
          </p:nvPr>
        </p:nvSpPr>
        <p:spPr/>
        <p:txBody>
          <a:bodyPr/>
          <a:lstStyle/>
          <a:p>
            <a:pPr marL="0" marR="0" lvl="0" indent="0" rtl="0">
              <a:buNone/>
            </a:pPr>
            <a:r>
              <a:rPr lang="en-US" b="0" i="0" u="none" strike="noStrike" baseline="0" dirty="0" smtClean="0">
                <a:latin typeface="Calibri"/>
              </a:rPr>
              <a:t>He Resurrects from the Dead - </a:t>
            </a:r>
            <a:r>
              <a:rPr lang="en-US" b="1" i="0" u="sng" strike="noStrike" baseline="0" dirty="0" smtClean="0">
                <a:solidFill>
                  <a:srgbClr val="C00000"/>
                </a:solidFill>
                <a:latin typeface="Calibri"/>
              </a:rPr>
              <a:t>Romans 8:11</a:t>
            </a:r>
            <a:r>
              <a:rPr lang="en-US" b="0" i="0" u="none" strike="noStrike" baseline="0" dirty="0" smtClean="0">
                <a:solidFill>
                  <a:srgbClr val="C00000"/>
                </a:solidFill>
                <a:latin typeface="Calibri"/>
              </a:rPr>
              <a:t>     </a:t>
            </a:r>
          </a:p>
          <a:p>
            <a:pPr marL="0" marR="0" lvl="0" indent="0" rtl="0">
              <a:buNone/>
            </a:pPr>
            <a:r>
              <a:rPr lang="en-US" b="0" i="0" u="none" strike="noStrike" baseline="0" dirty="0" smtClean="0">
                <a:solidFill>
                  <a:srgbClr val="000000"/>
                </a:solidFill>
                <a:latin typeface="Calibri"/>
              </a:rPr>
              <a:t>He Inspires Scripture - </a:t>
            </a:r>
            <a:r>
              <a:rPr lang="en-US" b="1" i="0" u="sng" strike="noStrike" baseline="0" dirty="0" smtClean="0">
                <a:solidFill>
                  <a:srgbClr val="C00000"/>
                </a:solidFill>
                <a:latin typeface="Calibri"/>
              </a:rPr>
              <a:t>2 Timothy 3:16‑17</a:t>
            </a:r>
            <a:r>
              <a:rPr lang="en-US" b="0" i="0" u="none" strike="noStrike" baseline="0" dirty="0" smtClean="0">
                <a:solidFill>
                  <a:srgbClr val="C00000"/>
                </a:solidFill>
                <a:latin typeface="Calibri"/>
              </a:rPr>
              <a:t>   </a:t>
            </a:r>
            <a:r>
              <a:rPr lang="en-US" b="0" i="0" u="none" strike="noStrike" baseline="0" dirty="0" smtClean="0">
                <a:solidFill>
                  <a:srgbClr val="000000"/>
                </a:solidFill>
                <a:latin typeface="Calibri"/>
              </a:rPr>
              <a:t>and  </a:t>
            </a:r>
            <a:r>
              <a:rPr lang="en-US" b="1" i="0" u="sng" strike="noStrike" baseline="0" dirty="0" smtClean="0">
                <a:solidFill>
                  <a:srgbClr val="C00000"/>
                </a:solidFill>
                <a:latin typeface="Calibri"/>
              </a:rPr>
              <a:t>2 Peter 1:20‑21</a:t>
            </a:r>
            <a:r>
              <a:rPr lang="en-US" b="0" i="0" u="none" strike="noStrike" baseline="0" dirty="0" smtClean="0">
                <a:solidFill>
                  <a:srgbClr val="C00000"/>
                </a:solidFill>
                <a:latin typeface="Calibri"/>
              </a:rPr>
              <a:t>     </a:t>
            </a:r>
          </a:p>
          <a:p>
            <a:pPr marL="0" marR="0" lvl="0" indent="0" rtl="0">
              <a:buNone/>
            </a:pPr>
            <a:r>
              <a:rPr lang="en-US" b="0" i="0" u="none" strike="noStrike" baseline="0" dirty="0" smtClean="0">
                <a:solidFill>
                  <a:srgbClr val="000000"/>
                </a:solidFill>
                <a:latin typeface="Calibri"/>
              </a:rPr>
              <a:t>He Illuminates the Word of God - </a:t>
            </a:r>
            <a:r>
              <a:rPr lang="en-US" b="1" i="0" u="sng" strike="noStrike" baseline="0" dirty="0" smtClean="0">
                <a:solidFill>
                  <a:srgbClr val="C00000"/>
                </a:solidFill>
                <a:latin typeface="Calibri"/>
              </a:rPr>
              <a:t>Psalm 119:18</a:t>
            </a:r>
            <a:r>
              <a:rPr lang="en-US" b="0" i="0" u="none" strike="noStrike" baseline="0" dirty="0" smtClean="0">
                <a:solidFill>
                  <a:srgbClr val="C00000"/>
                </a:solidFill>
                <a:latin typeface="Calibri"/>
              </a:rPr>
              <a:t> </a:t>
            </a:r>
            <a:endParaRPr lang="en-US" b="0" i="0" u="none" strike="noStrike" baseline="0" dirty="0" smtClean="0">
              <a:solidFill>
                <a:srgbClr val="C00000"/>
              </a:solidFill>
              <a:latin typeface="Times New Roman"/>
            </a:endParaRPr>
          </a:p>
        </p:txBody>
      </p:sp>
    </p:spTree>
    <p:extLst>
      <p:ext uri="{BB962C8B-B14F-4D97-AF65-F5344CB8AC3E}">
        <p14:creationId xmlns:p14="http://schemas.microsoft.com/office/powerpoint/2010/main" val="389282110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The HOLY SPIRIT</a:t>
            </a:r>
            <a:endParaRPr lang="en-US" b="1" i="0" u="none" strike="noStrike" baseline="0" smtClean="0">
              <a:latin typeface="Times New Roman"/>
            </a:endParaRPr>
          </a:p>
        </p:txBody>
      </p:sp>
      <p:sp>
        <p:nvSpPr>
          <p:cNvPr id="3" name="Text Placeholder 2"/>
          <p:cNvSpPr>
            <a:spLocks noGrp="1"/>
          </p:cNvSpPr>
          <p:nvPr>
            <p:ph type="body" idx="1"/>
          </p:nvPr>
        </p:nvSpPr>
        <p:spPr>
          <a:xfrm>
            <a:off x="152400" y="914400"/>
            <a:ext cx="8534400" cy="5715000"/>
          </a:xfrm>
        </p:spPr>
        <p:txBody>
          <a:bodyPr>
            <a:normAutofit fontScale="77500" lnSpcReduction="20000"/>
          </a:bodyPr>
          <a:lstStyle/>
          <a:p>
            <a:pPr marL="0" marR="0" lvl="0" indent="0" rtl="0">
              <a:buNone/>
            </a:pPr>
            <a:r>
              <a:rPr lang="en-US" b="0" i="0" u="none" strike="noStrike" baseline="0" dirty="0" smtClean="0">
                <a:latin typeface="Calibri"/>
              </a:rPr>
              <a:t>He Teaches</a:t>
            </a:r>
          </a:p>
          <a:p>
            <a:pPr marL="457200" marR="0" lvl="1" indent="0" rtl="0">
              <a:buNone/>
            </a:pPr>
            <a:r>
              <a:rPr lang="en-US" b="1" i="0" u="sng" strike="noStrike" baseline="0" dirty="0" smtClean="0">
                <a:solidFill>
                  <a:srgbClr val="C00000"/>
                </a:solidFill>
                <a:latin typeface="Minion Pro"/>
              </a:rPr>
              <a:t>Luke 12:11‑12</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And when they bring you unto the synagogues, and unto magistrates, and powers, take ye no thought how or what thing ye shall answer, or what ye shall say:</a:t>
            </a:r>
          </a:p>
          <a:p>
            <a:pPr marL="457200" marR="0" lvl="1" indent="0" rtl="0">
              <a:buNone/>
            </a:pPr>
            <a:r>
              <a:rPr lang="en-US" b="0" i="1" u="none" strike="noStrike" baseline="0" dirty="0" smtClean="0">
                <a:solidFill>
                  <a:srgbClr val="000000"/>
                </a:solidFill>
                <a:latin typeface="Minion Pro"/>
              </a:rPr>
              <a:t>12	For </a:t>
            </a:r>
            <a:r>
              <a:rPr lang="en-US" b="1" i="0" u="none" strike="noStrike" baseline="0" dirty="0" smtClean="0">
                <a:solidFill>
                  <a:srgbClr val="000000"/>
                </a:solidFill>
                <a:latin typeface="Minion Pro"/>
              </a:rPr>
              <a:t>the Holy Ghost shall teach you</a:t>
            </a:r>
            <a:r>
              <a:rPr lang="en-US" b="0" i="1" u="none" strike="noStrike" baseline="0" dirty="0" smtClean="0">
                <a:solidFill>
                  <a:srgbClr val="000000"/>
                </a:solidFill>
                <a:latin typeface="Minion Pro"/>
              </a:rPr>
              <a:t> in the same hour what ye ought to say.</a:t>
            </a:r>
          </a:p>
          <a:p>
            <a:pPr marL="457200" marR="0" lvl="1" indent="0" rtl="0">
              <a:buNone/>
            </a:pPr>
            <a:r>
              <a:rPr lang="en-US" b="1" i="0" u="sng" strike="noStrike" baseline="0" dirty="0" smtClean="0">
                <a:solidFill>
                  <a:srgbClr val="C00000"/>
                </a:solidFill>
                <a:latin typeface="Minion Pro"/>
              </a:rPr>
              <a:t>Luke 21:12‑17</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But before all these, they shall lay their hands on you, and persecute you, delivering you up to the synagogues, and into prisons, being brought before kings and rulers for my name's sake.</a:t>
            </a:r>
          </a:p>
          <a:p>
            <a:pPr marL="457200" marR="0" lvl="1" indent="0" rtl="0">
              <a:buNone/>
            </a:pPr>
            <a:r>
              <a:rPr lang="en-US" b="0" i="1" u="none" strike="noStrike" baseline="0" dirty="0" smtClean="0">
                <a:solidFill>
                  <a:srgbClr val="000000"/>
                </a:solidFill>
                <a:latin typeface="Minion Pro"/>
              </a:rPr>
              <a:t>13	And it shall turn to you for a testimony.</a:t>
            </a:r>
          </a:p>
          <a:p>
            <a:pPr marL="457200" marR="0" lvl="1" indent="0" rtl="0">
              <a:buNone/>
            </a:pPr>
            <a:r>
              <a:rPr lang="en-US" b="0" i="1" u="none" strike="noStrike" baseline="0" dirty="0" smtClean="0">
                <a:solidFill>
                  <a:srgbClr val="000000"/>
                </a:solidFill>
                <a:latin typeface="Minion Pro"/>
              </a:rPr>
              <a:t>14	Settle it therefore in your hearts, not to meditate before what ye shall answer:</a:t>
            </a:r>
          </a:p>
          <a:p>
            <a:pPr marL="457200" marR="0" lvl="1" indent="0" rtl="0">
              <a:buNone/>
            </a:pPr>
            <a:r>
              <a:rPr lang="en-US" b="0" i="1" u="none" strike="noStrike" baseline="0" dirty="0" smtClean="0">
                <a:solidFill>
                  <a:srgbClr val="000000"/>
                </a:solidFill>
                <a:latin typeface="Minion Pro"/>
              </a:rPr>
              <a:t>15	For </a:t>
            </a:r>
            <a:r>
              <a:rPr lang="en-US" b="1" i="0" u="none" strike="noStrike" baseline="0" dirty="0" smtClean="0">
                <a:solidFill>
                  <a:srgbClr val="000000"/>
                </a:solidFill>
                <a:latin typeface="Minion Pro"/>
              </a:rPr>
              <a:t>I will give you a mouth and wisdom</a:t>
            </a:r>
            <a:r>
              <a:rPr lang="en-US" b="0" i="1" u="none" strike="noStrike" baseline="0" dirty="0" smtClean="0">
                <a:solidFill>
                  <a:srgbClr val="000000"/>
                </a:solidFill>
                <a:latin typeface="Minion Pro"/>
              </a:rPr>
              <a:t>, which all your adversaries shall not be able to gainsay nor resist.</a:t>
            </a:r>
          </a:p>
          <a:p>
            <a:pPr marL="457200" marR="0" lvl="1" indent="0" rtl="0">
              <a:buNone/>
            </a:pPr>
            <a:r>
              <a:rPr lang="en-US" b="0" i="1" u="none" strike="noStrike" baseline="0" dirty="0" smtClean="0">
                <a:solidFill>
                  <a:srgbClr val="000000"/>
                </a:solidFill>
                <a:latin typeface="Minion Pro"/>
              </a:rPr>
              <a:t>16	And ye shall be betrayed both by parents, and brethren, and kinsfolks, and friends; and some of you shall they cause to be put to death.</a:t>
            </a:r>
          </a:p>
          <a:p>
            <a:pPr marL="457200" marR="0" lvl="1" indent="0" rtl="0">
              <a:buNone/>
            </a:pPr>
            <a:r>
              <a:rPr lang="en-US" b="0" i="1" u="none" strike="noStrike" baseline="0" dirty="0" smtClean="0">
                <a:solidFill>
                  <a:srgbClr val="000000"/>
                </a:solidFill>
                <a:latin typeface="Minion Pro"/>
              </a:rPr>
              <a:t>17	And ye shall be hated of all men for my name's sake.</a:t>
            </a:r>
          </a:p>
        </p:txBody>
      </p:sp>
    </p:spTree>
    <p:extLst>
      <p:ext uri="{BB962C8B-B14F-4D97-AF65-F5344CB8AC3E}">
        <p14:creationId xmlns:p14="http://schemas.microsoft.com/office/powerpoint/2010/main" val="145533379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3">
                                            <p:txEl>
                                              <p:pRg st="5" end="5"/>
                                            </p:txEl>
                                          </p:spTgt>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3">
                                            <p:txEl>
                                              <p:pRg st="6" end="6"/>
                                            </p:txEl>
                                          </p:spTgt>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p:cTn id="4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The HOLY SPIRIT</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a:bodyPr>
          <a:lstStyle/>
          <a:p>
            <a:pPr marL="0" marR="0" lvl="0" indent="0" rtl="0">
              <a:buNone/>
            </a:pPr>
            <a:r>
              <a:rPr lang="en-US" b="0" i="0" u="none" strike="noStrike" baseline="0" dirty="0" smtClean="0">
                <a:latin typeface="Calibri"/>
              </a:rPr>
              <a:t>He Teaches</a:t>
            </a:r>
          </a:p>
          <a:p>
            <a:pPr marL="457200" marR="0" lvl="1" indent="0" rtl="0">
              <a:buNone/>
            </a:pPr>
            <a:r>
              <a:rPr lang="en-US" b="1" i="0" u="sng" strike="noStrike" baseline="0" dirty="0" smtClean="0">
                <a:solidFill>
                  <a:srgbClr val="C00000"/>
                </a:solidFill>
                <a:latin typeface="Minion Pro"/>
              </a:rPr>
              <a:t>John 14:26</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But the Comforter, which is the Holy Ghost, whom the Father will send in my name, </a:t>
            </a:r>
            <a:r>
              <a:rPr lang="en-US" b="1" i="1" u="none" strike="noStrike" baseline="0" dirty="0" smtClean="0">
                <a:solidFill>
                  <a:srgbClr val="000000"/>
                </a:solidFill>
                <a:latin typeface="Minion Pro"/>
              </a:rPr>
              <a:t>he shall </a:t>
            </a:r>
            <a:r>
              <a:rPr lang="en-US" b="1" i="1" u="sng" strike="noStrike" baseline="0" dirty="0" smtClean="0">
                <a:solidFill>
                  <a:srgbClr val="000000"/>
                </a:solidFill>
                <a:latin typeface="Minion Pro"/>
              </a:rPr>
              <a:t>teach</a:t>
            </a:r>
            <a:r>
              <a:rPr lang="en-US" b="1" i="1" u="none" strike="noStrike" baseline="0" dirty="0" smtClean="0">
                <a:solidFill>
                  <a:srgbClr val="000000"/>
                </a:solidFill>
                <a:latin typeface="Minion Pro"/>
              </a:rPr>
              <a:t> you all things,</a:t>
            </a:r>
            <a:r>
              <a:rPr lang="en-US" b="0" i="1" u="none" strike="noStrike" baseline="0" dirty="0" smtClean="0">
                <a:solidFill>
                  <a:srgbClr val="000000"/>
                </a:solidFill>
                <a:latin typeface="Minion Pro"/>
              </a:rPr>
              <a:t> and bring all things to your remembrance, whatsoever I have said unto you.</a:t>
            </a:r>
          </a:p>
          <a:p>
            <a:pPr marL="457200" marR="0" lvl="1" indent="0" rtl="0">
              <a:buNone/>
            </a:pPr>
            <a:r>
              <a:rPr lang="en-US" b="1" i="0" u="sng" strike="noStrike" baseline="0" dirty="0" smtClean="0">
                <a:solidFill>
                  <a:srgbClr val="C00000"/>
                </a:solidFill>
                <a:latin typeface="Minion Pro"/>
              </a:rPr>
              <a:t>I John 2:27</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But the anointing which ye have received of him </a:t>
            </a:r>
            <a:r>
              <a:rPr lang="en-US" b="0" i="1" u="none" strike="noStrike" baseline="0" dirty="0" err="1" smtClean="0">
                <a:solidFill>
                  <a:srgbClr val="000000"/>
                </a:solidFill>
                <a:latin typeface="Minion Pro"/>
              </a:rPr>
              <a:t>abideth</a:t>
            </a:r>
            <a:r>
              <a:rPr lang="en-US" b="0" i="1" u="none" strike="noStrike" baseline="0" dirty="0" smtClean="0">
                <a:solidFill>
                  <a:srgbClr val="000000"/>
                </a:solidFill>
                <a:latin typeface="Minion Pro"/>
              </a:rPr>
              <a:t> in you, and </a:t>
            </a:r>
            <a:r>
              <a:rPr lang="en-US" b="1" i="1" u="none" strike="noStrike" baseline="0" dirty="0" smtClean="0">
                <a:solidFill>
                  <a:srgbClr val="000000"/>
                </a:solidFill>
                <a:latin typeface="Minion Pro"/>
              </a:rPr>
              <a:t>ye need not that any man teach you:</a:t>
            </a:r>
            <a:r>
              <a:rPr lang="en-US" b="0" i="1" u="none" strike="noStrike" baseline="0" dirty="0" smtClean="0">
                <a:solidFill>
                  <a:srgbClr val="000000"/>
                </a:solidFill>
                <a:latin typeface="Minion Pro"/>
              </a:rPr>
              <a:t> but as the same anointing </a:t>
            </a:r>
            <a:r>
              <a:rPr lang="en-US" b="0" i="1" u="none" strike="noStrike" baseline="0" dirty="0" err="1" smtClean="0">
                <a:solidFill>
                  <a:srgbClr val="000000"/>
                </a:solidFill>
                <a:latin typeface="Minion Pro"/>
              </a:rPr>
              <a:t>teacheth</a:t>
            </a:r>
            <a:r>
              <a:rPr lang="en-US" b="0" i="1" u="none" strike="noStrike" baseline="0" dirty="0" smtClean="0">
                <a:solidFill>
                  <a:srgbClr val="000000"/>
                </a:solidFill>
                <a:latin typeface="Minion Pro"/>
              </a:rPr>
              <a:t> you of all things, and is truth, and is no lie, and even as it hath taught you, ye shall abide in him.</a:t>
            </a:r>
            <a:endParaRPr lang="en-US" b="0" i="0" u="none" strike="noStrike" baseline="0" dirty="0" smtClean="0">
              <a:solidFill>
                <a:srgbClr val="000000"/>
              </a:solidFill>
              <a:latin typeface="Calibri"/>
            </a:endParaRPr>
          </a:p>
        </p:txBody>
      </p:sp>
    </p:spTree>
    <p:extLst>
      <p:ext uri="{BB962C8B-B14F-4D97-AF65-F5344CB8AC3E}">
        <p14:creationId xmlns:p14="http://schemas.microsoft.com/office/powerpoint/2010/main" val="229499219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The HOLY SPIRIT</a:t>
            </a:r>
          </a:p>
        </p:txBody>
      </p:sp>
      <p:sp>
        <p:nvSpPr>
          <p:cNvPr id="3" name="Text Placeholder 2"/>
          <p:cNvSpPr>
            <a:spLocks noGrp="1"/>
          </p:cNvSpPr>
          <p:nvPr>
            <p:ph type="body" idx="1"/>
          </p:nvPr>
        </p:nvSpPr>
        <p:spPr/>
        <p:txBody>
          <a:bodyPr/>
          <a:lstStyle/>
          <a:p>
            <a:pPr marL="0" marR="0" lvl="0" indent="0" rtl="0">
              <a:buNone/>
            </a:pPr>
            <a:r>
              <a:rPr lang="en-US" b="0" i="0" u="none" strike="noStrike" baseline="0" dirty="0" smtClean="0">
                <a:latin typeface="Calibri"/>
              </a:rPr>
              <a:t>He Guides you</a:t>
            </a:r>
          </a:p>
          <a:p>
            <a:pPr marL="457200" marR="0" lvl="1" indent="0" rtl="0">
              <a:buNone/>
            </a:pPr>
            <a:r>
              <a:rPr lang="en-US" b="1" i="0" u="sng" strike="noStrike" baseline="0" dirty="0" smtClean="0">
                <a:solidFill>
                  <a:srgbClr val="C00000"/>
                </a:solidFill>
                <a:latin typeface="Minion Pro"/>
              </a:rPr>
              <a:t>John 16:13</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Howbeit when he, the Spirit of truth, is come, </a:t>
            </a:r>
            <a:r>
              <a:rPr lang="en-US" b="1" i="1" u="none" strike="noStrike" baseline="0" dirty="0" smtClean="0">
                <a:solidFill>
                  <a:srgbClr val="000000"/>
                </a:solidFill>
                <a:latin typeface="Minion Pro"/>
              </a:rPr>
              <a:t>he will guide you into all truth:</a:t>
            </a:r>
            <a:r>
              <a:rPr lang="en-US" b="0" i="1" u="none" strike="noStrike" baseline="0" dirty="0" smtClean="0">
                <a:solidFill>
                  <a:srgbClr val="000000"/>
                </a:solidFill>
                <a:latin typeface="Minion Pro"/>
              </a:rPr>
              <a:t> for he shall not speak of himself; but whatsoever he shall hear, that shall he speak: and he will </a:t>
            </a:r>
            <a:r>
              <a:rPr lang="en-US" b="0" i="1" u="none" strike="noStrike" baseline="0" dirty="0" err="1" smtClean="0">
                <a:solidFill>
                  <a:srgbClr val="000000"/>
                </a:solidFill>
                <a:latin typeface="Minion Pro"/>
              </a:rPr>
              <a:t>shew</a:t>
            </a:r>
            <a:r>
              <a:rPr lang="en-US" b="0" i="1" u="none" strike="noStrike" baseline="0" dirty="0" smtClean="0">
                <a:solidFill>
                  <a:srgbClr val="000000"/>
                </a:solidFill>
                <a:latin typeface="Minion Pro"/>
              </a:rPr>
              <a:t> you things to come.</a:t>
            </a:r>
            <a:endParaRPr lang="en-US" b="0" i="0" u="none" strike="noStrike" baseline="0" dirty="0" smtClean="0">
              <a:solidFill>
                <a:srgbClr val="000000"/>
              </a:solidFill>
              <a:latin typeface="Calibri"/>
            </a:endParaRPr>
          </a:p>
        </p:txBody>
      </p:sp>
    </p:spTree>
    <p:extLst>
      <p:ext uri="{BB962C8B-B14F-4D97-AF65-F5344CB8AC3E}">
        <p14:creationId xmlns:p14="http://schemas.microsoft.com/office/powerpoint/2010/main" val="388317944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The Holy Spirit is a Person</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a:bodyPr>
          <a:lstStyle/>
          <a:p>
            <a:pPr marL="457200" marR="0" lvl="1" indent="0" rtl="0">
              <a:buNone/>
            </a:pPr>
            <a:r>
              <a:rPr lang="en-US" b="1" i="0" u="sng" strike="noStrike" baseline="0" dirty="0" smtClean="0">
                <a:solidFill>
                  <a:srgbClr val="C00000"/>
                </a:solidFill>
                <a:latin typeface="Minion Pro"/>
              </a:rPr>
              <a:t>John 14:16‑17</a:t>
            </a:r>
            <a:r>
              <a:rPr lang="en-US" b="0" i="0" u="none" strike="noStrike" baseline="0" dirty="0" smtClean="0">
                <a:solidFill>
                  <a:srgbClr val="C00000"/>
                </a:solidFill>
                <a:latin typeface="Times New Roman"/>
              </a:rPr>
              <a:t>	</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And I will pray the Father, and he shall give you another Comforter, that </a:t>
            </a:r>
            <a:r>
              <a:rPr lang="en-US" b="1" i="1" u="sng" strike="noStrike" baseline="0" dirty="0" smtClean="0">
                <a:solidFill>
                  <a:srgbClr val="000000"/>
                </a:solidFill>
                <a:latin typeface="Minion Pro"/>
              </a:rPr>
              <a:t>he</a:t>
            </a:r>
            <a:r>
              <a:rPr lang="en-US" b="0" i="1" u="none" strike="noStrike" baseline="0" dirty="0" smtClean="0">
                <a:solidFill>
                  <a:srgbClr val="000000"/>
                </a:solidFill>
                <a:latin typeface="Minion Pro"/>
              </a:rPr>
              <a:t> may abide with you for ever;</a:t>
            </a:r>
          </a:p>
          <a:p>
            <a:pPr marL="457200" marR="0" lvl="1" indent="0" rtl="0">
              <a:buNone/>
            </a:pPr>
            <a:r>
              <a:rPr lang="en-US" b="0" i="1" u="none" strike="noStrike" baseline="0" dirty="0" smtClean="0">
                <a:solidFill>
                  <a:srgbClr val="000000"/>
                </a:solidFill>
                <a:latin typeface="Minion Pro"/>
              </a:rPr>
              <a:t>17	Even the Spirit of truth; whom the world cannot receive, because it </a:t>
            </a:r>
            <a:r>
              <a:rPr lang="en-US" b="0" i="1" u="none" strike="noStrike" baseline="0" dirty="0" err="1" smtClean="0">
                <a:solidFill>
                  <a:srgbClr val="000000"/>
                </a:solidFill>
                <a:latin typeface="Minion Pro"/>
              </a:rPr>
              <a:t>seeth</a:t>
            </a:r>
            <a:r>
              <a:rPr lang="en-US" b="0" i="1" u="none" strike="noStrike" baseline="0" dirty="0" smtClean="0">
                <a:solidFill>
                  <a:srgbClr val="000000"/>
                </a:solidFill>
                <a:latin typeface="Minion Pro"/>
              </a:rPr>
              <a:t> </a:t>
            </a:r>
            <a:r>
              <a:rPr lang="en-US" b="1" i="1" u="sng" strike="noStrike" baseline="0" dirty="0" smtClean="0">
                <a:solidFill>
                  <a:srgbClr val="000000"/>
                </a:solidFill>
                <a:latin typeface="Minion Pro"/>
              </a:rPr>
              <a:t>him</a:t>
            </a:r>
            <a:r>
              <a:rPr lang="en-US" b="0" i="1" u="none" strike="noStrike" baseline="0" dirty="0" smtClean="0">
                <a:solidFill>
                  <a:srgbClr val="000000"/>
                </a:solidFill>
                <a:latin typeface="Minion Pro"/>
              </a:rPr>
              <a:t> not, neither </a:t>
            </a:r>
            <a:r>
              <a:rPr lang="en-US" b="0" i="1" u="none" strike="noStrike" baseline="0" dirty="0" err="1" smtClean="0">
                <a:solidFill>
                  <a:srgbClr val="000000"/>
                </a:solidFill>
                <a:latin typeface="Minion Pro"/>
              </a:rPr>
              <a:t>knoweth</a:t>
            </a:r>
            <a:r>
              <a:rPr lang="en-US" b="0" i="1" u="none" strike="noStrike" baseline="0" dirty="0" smtClean="0">
                <a:solidFill>
                  <a:srgbClr val="000000"/>
                </a:solidFill>
                <a:latin typeface="Minion Pro"/>
              </a:rPr>
              <a:t> </a:t>
            </a:r>
            <a:r>
              <a:rPr lang="en-US" b="1" i="1" u="sng" strike="noStrike" baseline="0" dirty="0" smtClean="0">
                <a:solidFill>
                  <a:srgbClr val="000000"/>
                </a:solidFill>
                <a:latin typeface="Minion Pro"/>
              </a:rPr>
              <a:t>him</a:t>
            </a:r>
            <a:r>
              <a:rPr lang="en-US" b="0" i="1" u="none" strike="noStrike" baseline="0" dirty="0" smtClean="0">
                <a:solidFill>
                  <a:srgbClr val="000000"/>
                </a:solidFill>
                <a:latin typeface="Minion Pro"/>
              </a:rPr>
              <a:t>: but ye know </a:t>
            </a:r>
            <a:r>
              <a:rPr lang="en-US" b="1" i="1" u="sng" strike="noStrike" baseline="0" dirty="0" smtClean="0">
                <a:solidFill>
                  <a:srgbClr val="000000"/>
                </a:solidFill>
                <a:latin typeface="Minion Pro"/>
              </a:rPr>
              <a:t>him</a:t>
            </a:r>
            <a:r>
              <a:rPr lang="en-US" b="0" i="1" u="none" strike="noStrike" baseline="0" dirty="0" smtClean="0">
                <a:solidFill>
                  <a:srgbClr val="000000"/>
                </a:solidFill>
                <a:latin typeface="Minion Pro"/>
              </a:rPr>
              <a:t>; for </a:t>
            </a:r>
            <a:r>
              <a:rPr lang="en-US" b="1" i="1" u="sng" strike="noStrike" baseline="0" dirty="0" smtClean="0">
                <a:solidFill>
                  <a:srgbClr val="000000"/>
                </a:solidFill>
                <a:latin typeface="Minion Pro"/>
              </a:rPr>
              <a:t>he</a:t>
            </a:r>
            <a:r>
              <a:rPr lang="en-US" b="0" i="1" u="none" strike="noStrike" baseline="0" dirty="0" smtClean="0">
                <a:solidFill>
                  <a:srgbClr val="000000"/>
                </a:solidFill>
                <a:latin typeface="Minion Pro"/>
              </a:rPr>
              <a:t> </a:t>
            </a:r>
            <a:r>
              <a:rPr lang="en-US" b="0" i="1" u="none" strike="noStrike" baseline="0" dirty="0" err="1" smtClean="0">
                <a:solidFill>
                  <a:srgbClr val="000000"/>
                </a:solidFill>
                <a:latin typeface="Minion Pro"/>
              </a:rPr>
              <a:t>dwelleth</a:t>
            </a:r>
            <a:r>
              <a:rPr lang="en-US" b="0" i="1" u="none" strike="noStrike" baseline="0" dirty="0" smtClean="0">
                <a:solidFill>
                  <a:srgbClr val="000000"/>
                </a:solidFill>
                <a:latin typeface="Minion Pro"/>
              </a:rPr>
              <a:t> with you, and shall be in you.</a:t>
            </a:r>
          </a:p>
          <a:p>
            <a:pPr marL="457200" marR="0" lvl="1" indent="0" rtl="0">
              <a:buNone/>
            </a:pPr>
            <a:r>
              <a:rPr lang="en-US" b="1" i="0" u="sng" strike="noStrike" baseline="0" dirty="0" smtClean="0">
                <a:solidFill>
                  <a:srgbClr val="C00000"/>
                </a:solidFill>
                <a:latin typeface="Minion Pro"/>
              </a:rPr>
              <a:t>John 14:26</a:t>
            </a:r>
            <a:r>
              <a:rPr lang="en-US" b="0" i="0" u="none" strike="noStrike" baseline="0" dirty="0" smtClean="0">
                <a:solidFill>
                  <a:srgbClr val="C00000"/>
                </a:solidFill>
                <a:latin typeface="Times New Roman"/>
              </a:rPr>
              <a:t>	</a:t>
            </a:r>
            <a:r>
              <a:rPr lang="en-US" b="0" i="1" u="none" strike="noStrike" baseline="0" dirty="0" smtClean="0">
                <a:solidFill>
                  <a:srgbClr val="000000"/>
                </a:solidFill>
                <a:latin typeface="Minion Pro"/>
              </a:rPr>
              <a:t>But the Comforter, which is the Holy Ghost, whom the Father will send in my name, </a:t>
            </a:r>
            <a:r>
              <a:rPr lang="en-US" b="1" i="1" u="sng" strike="noStrike" baseline="0" dirty="0" smtClean="0">
                <a:solidFill>
                  <a:srgbClr val="000000"/>
                </a:solidFill>
                <a:latin typeface="Minion Pro"/>
              </a:rPr>
              <a:t>he</a:t>
            </a:r>
            <a:r>
              <a:rPr lang="en-US" b="0" i="1" u="none" strike="noStrike" baseline="0" dirty="0" smtClean="0">
                <a:solidFill>
                  <a:srgbClr val="000000"/>
                </a:solidFill>
                <a:latin typeface="Minion Pro"/>
              </a:rPr>
              <a:t> shall teach you all things, and bring all things to your remembrance, whatsoever I have said unto you.</a:t>
            </a:r>
            <a:endParaRPr lang="en-US" b="0" i="0" u="none" strike="noStrike" baseline="0" dirty="0" smtClean="0">
              <a:solidFill>
                <a:srgbClr val="000000"/>
              </a:solidFill>
              <a:latin typeface="Calibri"/>
            </a:endParaRPr>
          </a:p>
        </p:txBody>
      </p:sp>
    </p:spTree>
    <p:extLst>
      <p:ext uri="{BB962C8B-B14F-4D97-AF65-F5344CB8AC3E}">
        <p14:creationId xmlns:p14="http://schemas.microsoft.com/office/powerpoint/2010/main" val="313242583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2587</Words>
  <Application>Microsoft Office PowerPoint</Application>
  <PresentationFormat>On-screen Show (4:3)</PresentationFormat>
  <Paragraphs>179</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The HOLY SPIRIT</vt:lpstr>
      <vt:lpstr>The HOLY SPIRIT</vt:lpstr>
      <vt:lpstr>The HOLY SPIRIT</vt:lpstr>
      <vt:lpstr>The HOLY SPIRIT</vt:lpstr>
      <vt:lpstr>The HOLY SPIRIT</vt:lpstr>
      <vt:lpstr>The HOLY SPIRIT</vt:lpstr>
      <vt:lpstr>The HOLY SPIRIT</vt:lpstr>
      <vt:lpstr>The HOLY SPIRIT</vt:lpstr>
      <vt:lpstr>The Holy Spirit is a Person</vt:lpstr>
      <vt:lpstr>The Holy Spirit is a Person</vt:lpstr>
      <vt:lpstr>The Holy Spirit is a Person</vt:lpstr>
      <vt:lpstr>The Holy Spirit is a Person</vt:lpstr>
      <vt:lpstr>The Holy Spirit is a Person</vt:lpstr>
      <vt:lpstr>The Holy Spirit is a Person</vt:lpstr>
      <vt:lpstr>The Holy Spirit is a Person</vt:lpstr>
      <vt:lpstr>The Holy Spirit is a Person</vt:lpstr>
      <vt:lpstr>The HOLY SPIRIT</vt:lpstr>
      <vt:lpstr>Walk In The SPIRIT Not The FLESH</vt:lpstr>
      <vt:lpstr>Walk In The SPIRIT Not The FLESH</vt:lpstr>
      <vt:lpstr>Walk In The SPIRIT Not The FLESH</vt:lpstr>
      <vt:lpstr>Walk In The SPIRIT Not The FLESH</vt:lpstr>
      <vt:lpstr>Walk In The SPIRIT Not The FLESH</vt:lpstr>
      <vt:lpstr>Walk In The SPIRIT Not The FLESH</vt:lpstr>
      <vt:lpstr>Walk In The SPIRIT Not The FLESH</vt:lpstr>
      <vt:lpstr>Walk In The SPIRIT Not The FLESH</vt:lpstr>
      <vt:lpstr>Walk In The SPIRIT Not The FLESH</vt:lpstr>
      <vt:lpstr>Walk In The SPIRIT Not The FLESH</vt:lpstr>
      <vt:lpstr>Walk In The SPIRIT Not The FLESH</vt:lpstr>
    </vt:vector>
  </TitlesOfParts>
  <Company>Windows 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HOLY SPIRIT</dc:title>
  <dc:creator>Gregg</dc:creator>
  <cp:lastModifiedBy>Gregg</cp:lastModifiedBy>
  <cp:revision>4</cp:revision>
  <dcterms:created xsi:type="dcterms:W3CDTF">2013-06-02T00:32:20Z</dcterms:created>
  <dcterms:modified xsi:type="dcterms:W3CDTF">2013-06-02T03:01:26Z</dcterms:modified>
</cp:coreProperties>
</file>